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08" r:id="rId1"/>
  </p:sldMasterIdLst>
  <p:sldIdLst>
    <p:sldId id="257" r:id="rId2"/>
    <p:sldId id="256" r:id="rId3"/>
    <p:sldId id="272" r:id="rId4"/>
    <p:sldId id="259" r:id="rId5"/>
    <p:sldId id="269" r:id="rId6"/>
    <p:sldId id="260" r:id="rId7"/>
    <p:sldId id="270" r:id="rId8"/>
    <p:sldId id="271" r:id="rId9"/>
    <p:sldId id="273" r:id="rId10"/>
    <p:sldId id="268"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8" autoAdjust="0"/>
    <p:restoredTop sz="94660"/>
  </p:normalViewPr>
  <p:slideViewPr>
    <p:cSldViewPr>
      <p:cViewPr varScale="1">
        <p:scale>
          <a:sx n="77" d="100"/>
          <a:sy n="77" d="100"/>
        </p:scale>
        <p:origin x="108" y="3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C9A3DEAE-E0BA-4493-8423-6A05F3FB6518}" type="datetimeFigureOut">
              <a:rPr lang="ru-RU" smtClean="0"/>
              <a:pPr/>
              <a:t>21.01.2021</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85F47FD-3A00-4A72-82CB-AB9F62964CF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9A3DEAE-E0BA-4493-8423-6A05F3FB6518}" type="datetimeFigureOut">
              <a:rPr lang="ru-RU" smtClean="0"/>
              <a:pPr/>
              <a:t>21.01.2021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5F47FD-3A00-4A72-82CB-AB9F62964CF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C9A3DEAE-E0BA-4493-8423-6A05F3FB6518}" type="datetimeFigureOut">
              <a:rPr lang="ru-RU" smtClean="0"/>
              <a:pPr/>
              <a:t>21.01.2021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5F47FD-3A00-4A72-82CB-AB9F62964CF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9A3DEAE-E0BA-4493-8423-6A05F3FB6518}" type="datetimeFigureOut">
              <a:rPr lang="ru-RU" smtClean="0"/>
              <a:pPr/>
              <a:t>21.01.2021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85F47FD-3A00-4A72-82CB-AB9F62964CF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C9A3DEAE-E0BA-4493-8423-6A05F3FB6518}" type="datetimeFigureOut">
              <a:rPr lang="ru-RU" smtClean="0"/>
              <a:pPr/>
              <a:t>21.01.2021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85F47FD-3A00-4A72-82CB-AB9F62964CF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C9A3DEAE-E0BA-4493-8423-6A05F3FB6518}" type="datetimeFigureOut">
              <a:rPr lang="ru-RU" smtClean="0"/>
              <a:pPr/>
              <a:t>21.01.2021</a:t>
            </a:fld>
            <a:endParaRPr lang="ru-RU"/>
          </a:p>
        </p:txBody>
      </p:sp>
      <p:sp>
        <p:nvSpPr>
          <p:cNvPr id="8" name="Номер слайда 7"/>
          <p:cNvSpPr>
            <a:spLocks noGrp="1"/>
          </p:cNvSpPr>
          <p:nvPr>
            <p:ph type="sldNum" sz="quarter" idx="11"/>
          </p:nvPr>
        </p:nvSpPr>
        <p:spPr/>
        <p:txBody>
          <a:bodyPr/>
          <a:lstStyle/>
          <a:p>
            <a:fld id="{B85F47FD-3A00-4A72-82CB-AB9F62964CF8}" type="slidenum">
              <a:rPr lang="ru-RU" smtClean="0"/>
              <a:pPr/>
              <a:t>‹#›</a:t>
            </a:fld>
            <a:endParaRPr lang="ru-RU"/>
          </a:p>
        </p:txBody>
      </p:sp>
      <p:sp>
        <p:nvSpPr>
          <p:cNvPr id="9" name="Нижний колонтитул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9A3DEAE-E0BA-4493-8423-6A05F3FB6518}" type="datetimeFigureOut">
              <a:rPr lang="ru-RU" smtClean="0"/>
              <a:pPr/>
              <a:t>21.01.2021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85F47FD-3A00-4A72-82CB-AB9F62964CF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9A3DEAE-E0BA-4493-8423-6A05F3FB6518}" type="datetimeFigureOut">
              <a:rPr lang="ru-RU" smtClean="0"/>
              <a:pPr/>
              <a:t>21.01.2021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156448" y="6422064"/>
            <a:ext cx="762000" cy="365125"/>
          </a:xfrm>
        </p:spPr>
        <p:txBody>
          <a:bodyPr/>
          <a:lstStyle/>
          <a:p>
            <a:fld id="{B85F47FD-3A00-4A72-82CB-AB9F62964CF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C9A3DEAE-E0BA-4493-8423-6A05F3FB6518}" type="datetimeFigureOut">
              <a:rPr lang="ru-RU" smtClean="0"/>
              <a:pPr/>
              <a:t>21.01.2021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85F47FD-3A00-4A72-82CB-AB9F62964CF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9A3DEAE-E0BA-4493-8423-6A05F3FB6518}" type="datetimeFigureOut">
              <a:rPr lang="ru-RU" smtClean="0"/>
              <a:pPr/>
              <a:t>21.01.2021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5F47FD-3A00-4A72-82CB-AB9F62964CF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9A3DEAE-E0BA-4493-8423-6A05F3FB6518}" type="datetimeFigureOut">
              <a:rPr lang="ru-RU" smtClean="0"/>
              <a:pPr/>
              <a:t>21.01.2021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5F47FD-3A00-4A72-82CB-AB9F62964CF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C9A3DEAE-E0BA-4493-8423-6A05F3FB6518}" type="datetimeFigureOut">
              <a:rPr lang="ru-RU" smtClean="0"/>
              <a:pPr/>
              <a:t>21.01.2021</a:t>
            </a:fld>
            <a:endParaRPr lang="ru-RU"/>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ru-RU"/>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B85F47FD-3A00-4A72-82CB-AB9F62964CF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0034" y="2143116"/>
            <a:ext cx="8072494" cy="2301240"/>
          </a:xfrm>
        </p:spPr>
        <p:txBody>
          <a:bodyPr>
            <a:normAutofit fontScale="90000"/>
          </a:bodyPr>
          <a:lstStyle/>
          <a:p>
            <a:pPr algn="ctr"/>
            <a:r>
              <a:rPr lang="ru-RU" dirty="0" smtClean="0"/>
              <a:t>«Определение и оценка ровности дорожного покрытия»</a:t>
            </a:r>
            <a:br>
              <a:rPr lang="ru-RU" dirty="0" smtClean="0"/>
            </a:b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33050" y="357166"/>
            <a:ext cx="8139478" cy="1071570"/>
          </a:xfrm>
        </p:spPr>
        <p:txBody>
          <a:bodyPr>
            <a:normAutofit/>
          </a:bodyPr>
          <a:lstStyle/>
          <a:p>
            <a:pPr algn="ctr"/>
            <a:r>
              <a:rPr lang="ru-RU" sz="2800" b="1" dirty="0" smtClean="0">
                <a:solidFill>
                  <a:srgbClr val="002060"/>
                </a:solidFill>
              </a:rPr>
              <a:t>Ровность дорожного покрытия- </a:t>
            </a:r>
            <a:r>
              <a:rPr lang="ru-RU" dirty="0" smtClean="0"/>
              <a:t>показатель качества поверхности покрытий, характеризуемый величиной просвета между поверхностью покрытия и мерной рейкой</a:t>
            </a:r>
            <a:endParaRPr lang="ru-RU" dirty="0"/>
          </a:p>
        </p:txBody>
      </p:sp>
      <p:sp>
        <p:nvSpPr>
          <p:cNvPr id="7" name="Скругленный прямоугольник 6"/>
          <p:cNvSpPr/>
          <p:nvPr/>
        </p:nvSpPr>
        <p:spPr>
          <a:xfrm>
            <a:off x="285720" y="1571612"/>
            <a:ext cx="8429684" cy="52863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ru-RU" sz="2000" b="1" u="sng" dirty="0" smtClean="0"/>
              <a:t>Ровность дорожного покрытия </a:t>
            </a:r>
            <a:r>
              <a:rPr lang="ru-RU" sz="2000" dirty="0" smtClean="0"/>
              <a:t>является одним из основных показателей, характеризующих удобство движения по дороге и оказывающих решающее влияние на скорость движения автомобилей и транспортную работу дороги в целом.</a:t>
            </a:r>
          </a:p>
          <a:p>
            <a:endParaRPr lang="ru-RU" sz="2000" dirty="0" smtClean="0"/>
          </a:p>
          <a:p>
            <a:r>
              <a:rPr lang="ru-RU" sz="2000" dirty="0" smtClean="0"/>
              <a:t>При плохом состоянии дорожного покрытия значительно ухудшаются условия движения: появляются вредные для водителя и автомобиля вибрации, существенно усложняются условия работы водителя, так как ему длительное время приходится отслеживать состояние проезжей части, часто изменяя траекторию движения, осуществляя торможение и разгоны. </a:t>
            </a:r>
          </a:p>
          <a:p>
            <a:endParaRPr lang="ru-RU" sz="2000" dirty="0" smtClean="0"/>
          </a:p>
          <a:p>
            <a:r>
              <a:rPr lang="ru-RU" sz="2000" dirty="0" smtClean="0"/>
              <a:t>Всем этим внимание водителя отвлекается от других важных с точки зрения безопасности дорожного движения элементов дороги и автомобиля. Поэтому ухудшение ровности дорожного покрытия приводит к повышению аварийности.</a:t>
            </a:r>
            <a:endParaRPr lang="ru-RU"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4282" y="2071678"/>
            <a:ext cx="8643998" cy="571504"/>
          </a:xfrm>
        </p:spPr>
        <p:txBody>
          <a:bodyPr>
            <a:normAutofit fontScale="90000"/>
          </a:bodyPr>
          <a:lstStyle/>
          <a:p>
            <a:pPr algn="ctr"/>
            <a:r>
              <a:rPr lang="ru-RU" sz="1600" b="0" dirty="0" smtClean="0">
                <a:solidFill>
                  <a:schemeClr val="tx1"/>
                </a:solidFill>
              </a:rPr>
              <a:t/>
            </a:r>
            <a:br>
              <a:rPr lang="ru-RU" sz="1600" b="0" dirty="0" smtClean="0">
                <a:solidFill>
                  <a:schemeClr val="tx1"/>
                </a:solidFill>
              </a:rPr>
            </a:br>
            <a:r>
              <a:rPr lang="ru-RU" sz="1600" b="0" dirty="0" smtClean="0">
                <a:solidFill>
                  <a:schemeClr val="tx1"/>
                </a:solidFill>
              </a:rPr>
              <a:t/>
            </a:r>
            <a:br>
              <a:rPr lang="ru-RU" sz="1600" b="0" dirty="0" smtClean="0">
                <a:solidFill>
                  <a:schemeClr val="tx1"/>
                </a:solidFill>
              </a:rPr>
            </a:br>
            <a:r>
              <a:rPr lang="ru-RU" sz="1600" b="0" dirty="0" smtClean="0">
                <a:solidFill>
                  <a:schemeClr val="tx1"/>
                </a:solidFill>
              </a:rPr>
              <a:t/>
            </a:r>
            <a:br>
              <a:rPr lang="ru-RU" sz="1600" b="0" dirty="0" smtClean="0">
                <a:solidFill>
                  <a:schemeClr val="tx1"/>
                </a:solidFill>
              </a:rPr>
            </a:br>
            <a:r>
              <a:rPr lang="ru-RU" sz="1600" b="0" dirty="0" smtClean="0">
                <a:solidFill>
                  <a:schemeClr val="tx1"/>
                </a:solidFill>
              </a:rPr>
              <a:t/>
            </a:r>
            <a:br>
              <a:rPr lang="ru-RU" sz="1600" b="0" dirty="0" smtClean="0">
                <a:solidFill>
                  <a:schemeClr val="tx1"/>
                </a:solidFill>
              </a:rPr>
            </a:br>
            <a:r>
              <a:rPr lang="ru-RU" sz="1600" b="0" dirty="0" smtClean="0">
                <a:solidFill>
                  <a:schemeClr val="tx1"/>
                </a:solidFill>
              </a:rPr>
              <a:t/>
            </a:r>
            <a:br>
              <a:rPr lang="ru-RU" sz="1600" b="0" dirty="0" smtClean="0">
                <a:solidFill>
                  <a:schemeClr val="tx1"/>
                </a:solidFill>
              </a:rPr>
            </a:br>
            <a:r>
              <a:rPr lang="ru-RU" sz="1600" b="0" dirty="0" smtClean="0">
                <a:solidFill>
                  <a:schemeClr val="tx1"/>
                </a:solidFill>
              </a:rPr>
              <a:t/>
            </a:r>
            <a:br>
              <a:rPr lang="ru-RU" sz="1600" b="0" dirty="0" smtClean="0">
                <a:solidFill>
                  <a:schemeClr val="tx1"/>
                </a:solidFill>
              </a:rPr>
            </a:br>
            <a:endParaRPr lang="ru-RU" sz="1600" b="0" dirty="0">
              <a:solidFill>
                <a:schemeClr val="tx1"/>
              </a:solidFill>
            </a:endParaRPr>
          </a:p>
        </p:txBody>
      </p:sp>
      <p:sp>
        <p:nvSpPr>
          <p:cNvPr id="3" name="Подзаголовок 2"/>
          <p:cNvSpPr>
            <a:spLocks noGrp="1"/>
          </p:cNvSpPr>
          <p:nvPr>
            <p:ph type="subTitle" idx="1"/>
          </p:nvPr>
        </p:nvSpPr>
        <p:spPr>
          <a:xfrm>
            <a:off x="428596" y="571480"/>
            <a:ext cx="8139478" cy="1071570"/>
          </a:xfrm>
        </p:spPr>
        <p:txBody>
          <a:bodyPr>
            <a:noAutofit/>
          </a:bodyPr>
          <a:lstStyle/>
          <a:p>
            <a:pPr algn="ctr"/>
            <a:r>
              <a:rPr lang="ru-RU" sz="2400" b="1" dirty="0" smtClean="0">
                <a:solidFill>
                  <a:srgbClr val="002060"/>
                </a:solidFill>
              </a:rPr>
              <a:t>На данный момент для контроля показателей ровности покрытия автомобильных дорог применяются различные методы обследования:</a:t>
            </a:r>
            <a:br>
              <a:rPr lang="ru-RU" sz="2400" b="1" dirty="0" smtClean="0">
                <a:solidFill>
                  <a:srgbClr val="002060"/>
                </a:solidFill>
              </a:rPr>
            </a:br>
            <a:endParaRPr lang="ru-RU" sz="1800" b="1" dirty="0">
              <a:solidFill>
                <a:srgbClr val="002060"/>
              </a:solidFill>
            </a:endParaRPr>
          </a:p>
        </p:txBody>
      </p:sp>
      <p:pic>
        <p:nvPicPr>
          <p:cNvPr id="12290" name="Picture 2" descr="ÐÐ¾ÑÐ¾Ð¶ÐµÐµ Ð¸Ð·Ð¾Ð±ÑÐ°Ð¶ÐµÐ½Ð¸Ðµ"/>
          <p:cNvPicPr>
            <a:picLocks noChangeAspect="1" noChangeArrowheads="1"/>
          </p:cNvPicPr>
          <p:nvPr/>
        </p:nvPicPr>
        <p:blipFill>
          <a:blip r:embed="rId2"/>
          <a:srcRect/>
          <a:stretch>
            <a:fillRect/>
          </a:stretch>
        </p:blipFill>
        <p:spPr bwMode="auto">
          <a:xfrm>
            <a:off x="285720" y="3786190"/>
            <a:ext cx="2589628" cy="2071702"/>
          </a:xfrm>
          <a:prstGeom prst="rect">
            <a:avLst/>
          </a:prstGeom>
          <a:noFill/>
        </p:spPr>
      </p:pic>
      <p:sp>
        <p:nvSpPr>
          <p:cNvPr id="7" name="Скругленный прямоугольник 6"/>
          <p:cNvSpPr/>
          <p:nvPr/>
        </p:nvSpPr>
        <p:spPr>
          <a:xfrm>
            <a:off x="285720" y="1857364"/>
            <a:ext cx="2643206" cy="157163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dirty="0" smtClean="0">
                <a:solidFill>
                  <a:srgbClr val="002060"/>
                </a:solidFill>
              </a:rPr>
              <a:t>Измерение с помощью трехметровой рейки и </a:t>
            </a:r>
            <a:r>
              <a:rPr lang="ru-RU" sz="2000" dirty="0" err="1" smtClean="0">
                <a:solidFill>
                  <a:srgbClr val="002060"/>
                </a:solidFill>
              </a:rPr>
              <a:t>клин-промерника</a:t>
            </a:r>
            <a:r>
              <a:rPr lang="ru-RU" sz="2000" dirty="0" smtClean="0">
                <a:solidFill>
                  <a:srgbClr val="002060"/>
                </a:solidFill>
              </a:rPr>
              <a:t>.</a:t>
            </a:r>
            <a:endParaRPr lang="ru-RU" sz="2000" dirty="0">
              <a:solidFill>
                <a:srgbClr val="002060"/>
              </a:solidFill>
            </a:endParaRPr>
          </a:p>
        </p:txBody>
      </p:sp>
      <p:sp>
        <p:nvSpPr>
          <p:cNvPr id="8" name="Скругленный прямоугольник 7"/>
          <p:cNvSpPr/>
          <p:nvPr/>
        </p:nvSpPr>
        <p:spPr>
          <a:xfrm>
            <a:off x="3143240" y="1857364"/>
            <a:ext cx="2643206" cy="157163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dirty="0" smtClean="0">
                <a:solidFill>
                  <a:srgbClr val="002060"/>
                </a:solidFill>
              </a:rPr>
              <a:t>Измерение с помощью дорожного профилометра или </a:t>
            </a:r>
            <a:r>
              <a:rPr lang="ru-RU" sz="2000" dirty="0" err="1" smtClean="0">
                <a:solidFill>
                  <a:srgbClr val="002060"/>
                </a:solidFill>
              </a:rPr>
              <a:t>толчкомера</a:t>
            </a:r>
            <a:r>
              <a:rPr lang="ru-RU" sz="2000" dirty="0" smtClean="0">
                <a:solidFill>
                  <a:srgbClr val="002060"/>
                </a:solidFill>
              </a:rPr>
              <a:t>.</a:t>
            </a:r>
            <a:endParaRPr lang="ru-RU" sz="2000" dirty="0">
              <a:solidFill>
                <a:srgbClr val="002060"/>
              </a:solidFill>
            </a:endParaRPr>
          </a:p>
        </p:txBody>
      </p:sp>
      <p:sp>
        <p:nvSpPr>
          <p:cNvPr id="9" name="Скругленный прямоугольник 8"/>
          <p:cNvSpPr/>
          <p:nvPr/>
        </p:nvSpPr>
        <p:spPr>
          <a:xfrm>
            <a:off x="6072198" y="1857364"/>
            <a:ext cx="2643206" cy="157163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dirty="0" smtClean="0">
                <a:solidFill>
                  <a:srgbClr val="002060"/>
                </a:solidFill>
              </a:rPr>
              <a:t> Измерение с помощью нивелира (тахеометра) методом амплитуд.</a:t>
            </a:r>
            <a:endParaRPr lang="ru-RU" sz="2000" dirty="0">
              <a:solidFill>
                <a:srgbClr val="002060"/>
              </a:solidFill>
            </a:endParaRPr>
          </a:p>
        </p:txBody>
      </p:sp>
      <p:pic>
        <p:nvPicPr>
          <p:cNvPr id="12292" name="Picture 4" descr="ÐÐ¾ÑÐ¾Ð¶ÐµÐµ Ð¸Ð·Ð¾Ð±ÑÐ°Ð¶ÐµÐ½Ð¸Ðµ"/>
          <p:cNvPicPr>
            <a:picLocks noChangeAspect="1" noChangeArrowheads="1"/>
          </p:cNvPicPr>
          <p:nvPr/>
        </p:nvPicPr>
        <p:blipFill>
          <a:blip r:embed="rId3"/>
          <a:srcRect l="11364" r="2273"/>
          <a:stretch>
            <a:fillRect/>
          </a:stretch>
        </p:blipFill>
        <p:spPr bwMode="auto">
          <a:xfrm>
            <a:off x="3143240" y="3786190"/>
            <a:ext cx="2714644" cy="2091706"/>
          </a:xfrm>
          <a:prstGeom prst="rect">
            <a:avLst/>
          </a:prstGeom>
          <a:noFill/>
        </p:spPr>
      </p:pic>
      <p:pic>
        <p:nvPicPr>
          <p:cNvPr id="12294" name="Picture 6" descr="ÐÐ°ÑÑÐ¸Ð½ÐºÐ¸ Ð¿Ð¾ Ð·Ð°Ð¿ÑÐ¾ÑÑ ÐÐ·Ð¼ÐµÑÐµÐ½Ð¸Ðµ Ñ Ð¿Ð¾Ð¼Ð¾ÑÑÑ Ð½Ð¸Ð²ÐµÐ»Ð¸ÑÐ° (ÑÐ°ÑÐµÐ¾Ð¼ÐµÑÑÐ°) Ð¼ÐµÑÐ¾Ð´Ð¾Ð¼ Ð°Ð¼Ð¿Ð»Ð¸ÑÑÐ´."/>
          <p:cNvPicPr>
            <a:picLocks noChangeAspect="1" noChangeArrowheads="1"/>
          </p:cNvPicPr>
          <p:nvPr/>
        </p:nvPicPr>
        <p:blipFill>
          <a:blip r:embed="rId4" cstate="print"/>
          <a:srcRect/>
          <a:stretch>
            <a:fillRect/>
          </a:stretch>
        </p:blipFill>
        <p:spPr bwMode="auto">
          <a:xfrm>
            <a:off x="6143636" y="3786190"/>
            <a:ext cx="2643206" cy="198059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28596" y="214290"/>
            <a:ext cx="8139478" cy="714380"/>
          </a:xfrm>
        </p:spPr>
        <p:txBody>
          <a:bodyPr>
            <a:normAutofit lnSpcReduction="10000"/>
          </a:bodyPr>
          <a:lstStyle/>
          <a:p>
            <a:pPr algn="ctr"/>
            <a:r>
              <a:rPr lang="ru-RU" sz="2400" b="1" dirty="0" smtClean="0">
                <a:solidFill>
                  <a:srgbClr val="002060"/>
                </a:solidFill>
              </a:rPr>
              <a:t>Измерение с помощью трехметровой рейки и </a:t>
            </a:r>
            <a:r>
              <a:rPr lang="ru-RU" sz="2400" b="1" dirty="0" err="1" smtClean="0">
                <a:solidFill>
                  <a:srgbClr val="002060"/>
                </a:solidFill>
              </a:rPr>
              <a:t>клин-промерника</a:t>
            </a:r>
            <a:endParaRPr lang="ru-RU" sz="2400" dirty="0">
              <a:solidFill>
                <a:srgbClr val="002060"/>
              </a:solidFill>
            </a:endParaRPr>
          </a:p>
        </p:txBody>
      </p:sp>
      <p:sp>
        <p:nvSpPr>
          <p:cNvPr id="7" name="Подзаголовок 2"/>
          <p:cNvSpPr txBox="1">
            <a:spLocks/>
          </p:cNvSpPr>
          <p:nvPr/>
        </p:nvSpPr>
        <p:spPr>
          <a:xfrm>
            <a:off x="285720" y="1285860"/>
            <a:ext cx="8425230" cy="5286412"/>
          </a:xfrm>
          <a:prstGeom prst="rect">
            <a:avLst/>
          </a:prstGeom>
        </p:spPr>
        <p:txBody>
          <a:bodyPr vert="horz" tIns="0" rIns="45720" bIns="0" anchor="b">
            <a:noAutofit/>
          </a:bodyPr>
          <a:lstStyle/>
          <a:p>
            <a:r>
              <a:rPr lang="ru-RU" sz="1700" dirty="0" smtClean="0"/>
              <a:t>-производят в соответствии с требованиями </a:t>
            </a:r>
            <a:r>
              <a:rPr lang="ru-RU" sz="1600" b="1" dirty="0" smtClean="0"/>
              <a:t>ГОСТ 30412-96</a:t>
            </a:r>
            <a:r>
              <a:rPr lang="ru-RU" sz="1700" dirty="0" smtClean="0"/>
              <a:t>«Дороги автомобильные и аэродромы. Методы измерения неровностей оснований и покрытий».</a:t>
            </a:r>
          </a:p>
          <a:p>
            <a:endParaRPr lang="ru-RU" sz="1700" dirty="0" smtClean="0"/>
          </a:p>
          <a:p>
            <a:r>
              <a:rPr lang="ru-RU" sz="1700" dirty="0" smtClean="0"/>
              <a:t>-для измерения ровности выбираются захватки длиной 300-400 метров, а суммарная длина захваток должна составлять не менее 10% длины сдаваемого участка в пределах одной полосы движения.</a:t>
            </a:r>
          </a:p>
          <a:p>
            <a:endParaRPr lang="ru-RU" sz="1700" dirty="0" smtClean="0"/>
          </a:p>
          <a:p>
            <a:r>
              <a:rPr lang="ru-RU" sz="1700" dirty="0" smtClean="0"/>
              <a:t>-для контроля ровности дорожных покрытий используют комплект трехметровой рейки и клина-промерника.</a:t>
            </a:r>
          </a:p>
          <a:p>
            <a:endParaRPr lang="ru-RU" sz="1700" dirty="0" smtClean="0"/>
          </a:p>
          <a:p>
            <a:r>
              <a:rPr lang="ru-RU" sz="1700" dirty="0" smtClean="0"/>
              <a:t>-измерения проводятся непрерывно по всей длине участка обследования. При </a:t>
            </a:r>
          </a:p>
          <a:p>
            <a:r>
              <a:rPr lang="ru-RU" sz="1700" dirty="0" smtClean="0"/>
              <a:t>каждом следующем приложении рейки ее начало должно совпадать с концом рейки в ее предыдущем приложении. При каждом приложении рейки измеряются значения просветов под рейкой в пяти местах, соответствующих меткам на боковых гранях рейки.</a:t>
            </a:r>
          </a:p>
          <a:p>
            <a:endParaRPr lang="ru-RU" sz="1700" dirty="0" smtClean="0"/>
          </a:p>
          <a:p>
            <a:r>
              <a:rPr lang="ru-RU" sz="1700" dirty="0" smtClean="0"/>
              <a:t>При замерах трехметровой рейкой ровность асфальтобетонного покрытия должна отвечать следующим требованиям:</a:t>
            </a:r>
          </a:p>
          <a:p>
            <a:r>
              <a:rPr lang="ru-RU" sz="1700" dirty="0" smtClean="0"/>
              <a:t>· 95% значений просветов не должно превышать 3мм.</a:t>
            </a:r>
          </a:p>
          <a:p>
            <a:r>
              <a:rPr lang="ru-RU" sz="1700" dirty="0" smtClean="0"/>
              <a:t>· остальные 5% значений просветов не должны превышать 6мм.</a:t>
            </a:r>
          </a:p>
          <a:p>
            <a:r>
              <a:rPr lang="ru-RU" sz="1700" dirty="0" smtClean="0"/>
              <a:t>· Значения свыше 6мм не допускаются.</a:t>
            </a:r>
            <a:endParaRPr lang="ru-RU"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28596" y="214290"/>
            <a:ext cx="8139478" cy="714380"/>
          </a:xfrm>
        </p:spPr>
        <p:txBody>
          <a:bodyPr>
            <a:normAutofit lnSpcReduction="10000"/>
          </a:bodyPr>
          <a:lstStyle/>
          <a:p>
            <a:pPr algn="ctr"/>
            <a:r>
              <a:rPr lang="ru-RU" sz="2400" b="1" dirty="0" smtClean="0">
                <a:solidFill>
                  <a:srgbClr val="002060"/>
                </a:solidFill>
              </a:rPr>
              <a:t>Измерение ровности с помощью дорожного профилометра или </a:t>
            </a:r>
            <a:r>
              <a:rPr lang="ru-RU" sz="2400" b="1" dirty="0" err="1" smtClean="0">
                <a:solidFill>
                  <a:srgbClr val="002060"/>
                </a:solidFill>
              </a:rPr>
              <a:t>толчкомера</a:t>
            </a:r>
            <a:endParaRPr lang="ru-RU" sz="2400" dirty="0">
              <a:solidFill>
                <a:srgbClr val="002060"/>
              </a:solidFill>
            </a:endParaRPr>
          </a:p>
        </p:txBody>
      </p:sp>
      <p:sp>
        <p:nvSpPr>
          <p:cNvPr id="7" name="Подзаголовок 2"/>
          <p:cNvSpPr txBox="1">
            <a:spLocks/>
          </p:cNvSpPr>
          <p:nvPr/>
        </p:nvSpPr>
        <p:spPr>
          <a:xfrm>
            <a:off x="357158" y="1214422"/>
            <a:ext cx="8425230" cy="5286412"/>
          </a:xfrm>
          <a:prstGeom prst="rect">
            <a:avLst/>
          </a:prstGeom>
        </p:spPr>
        <p:txBody>
          <a:bodyPr vert="horz" tIns="0" rIns="45720" bIns="0" anchor="b">
            <a:noAutofit/>
          </a:bodyPr>
          <a:lstStyle/>
          <a:p>
            <a:r>
              <a:rPr lang="ru-RU" b="1" i="1" dirty="0" smtClean="0"/>
              <a:t>	Дорожный профилометр </a:t>
            </a:r>
            <a:r>
              <a:rPr lang="ru-RU" dirty="0" smtClean="0"/>
              <a:t>– прибор, который измеряет и регистрирует </a:t>
            </a:r>
            <a:r>
              <a:rPr lang="ru-RU" dirty="0" err="1" smtClean="0"/>
              <a:t>микропрофиль</a:t>
            </a:r>
            <a:r>
              <a:rPr lang="ru-RU" dirty="0" smtClean="0"/>
              <a:t> автомобильной дороги, оказывающий воздействие на подвеску автомобиля и вызывающий её возмущение.</a:t>
            </a:r>
          </a:p>
          <a:p>
            <a:endParaRPr lang="ru-RU" dirty="0" smtClean="0"/>
          </a:p>
          <a:p>
            <a:r>
              <a:rPr lang="ru-RU" dirty="0" smtClean="0"/>
              <a:t>	Показания профилометра зависят не только от размеров и количества неровностей на покрытии, но и от характеристик и состояния автомобиля. Поэтому измерения проводят в строго стандартных условиях при нормативном давлении воздуха в шинах, постоянной скорости движения автомобиля 60 км/ч и движении без обгонов.</a:t>
            </a:r>
          </a:p>
          <a:p>
            <a:r>
              <a:rPr lang="ru-RU" dirty="0" smtClean="0"/>
              <a:t>	</a:t>
            </a:r>
          </a:p>
          <a:p>
            <a:r>
              <a:rPr lang="ru-RU" dirty="0" smtClean="0"/>
              <a:t>	Применение профилометров предполагает, что покрытия автодороги однородны по степени ровности на больших участках. Отдельные крупные неровности (деформационные швы, просадки и т.д.) на ровном покрытии искажают результаты измерений. Такие места при определении ровности профилометром регистрируют отдельно.</a:t>
            </a:r>
          </a:p>
          <a:p>
            <a:r>
              <a:rPr lang="ru-RU" dirty="0" smtClean="0"/>
              <a:t>	</a:t>
            </a:r>
          </a:p>
          <a:p>
            <a:r>
              <a:rPr lang="ru-RU" dirty="0" smtClean="0"/>
              <a:t>Результатом измерения дорожного профилометра является </a:t>
            </a:r>
            <a:r>
              <a:rPr lang="ru-RU" dirty="0" err="1" smtClean="0"/>
              <a:t>микропрофиль</a:t>
            </a:r>
            <a:r>
              <a:rPr lang="ru-RU" dirty="0" smtClean="0"/>
              <a:t> участка автомобильной дороги заданной длины, записанный с шагом измерения не более 0,1 м. </a:t>
            </a:r>
            <a:r>
              <a:rPr lang="ru-RU" dirty="0" err="1" smtClean="0"/>
              <a:t>Микропрофиль</a:t>
            </a:r>
            <a:r>
              <a:rPr lang="ru-RU" dirty="0" smtClean="0"/>
              <a:t> регистрируется на компьютерах для дальнейшей обработки и расчета оценочных показателей.</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428596" y="357166"/>
            <a:ext cx="3929090" cy="27146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smtClean="0"/>
              <a:t>Толчкомер</a:t>
            </a:r>
            <a:r>
              <a:rPr lang="ru-RU" dirty="0" smtClean="0"/>
              <a:t> – это прибор, позволяющий измерять и суммировать перемещения кузова автомобиля (передвижной лаборатории) относительно балки заднего моста.</a:t>
            </a:r>
            <a:endParaRPr lang="ru-RU" dirty="0"/>
          </a:p>
        </p:txBody>
      </p:sp>
      <p:pic>
        <p:nvPicPr>
          <p:cNvPr id="9218" name="Picture 2" descr="ÐÐ°ÑÑÐ¸Ð½ÐºÐ¸ Ð¿Ð¾ Ð·Ð°Ð¿ÑÐ¾ÑÑ Ð´Ð¾ÑÐ¾Ð¶Ð½Ð°Ñ Ð»Ð°Ð±Ð¾ÑÐ°ÑÐ¾ÑÐ¸Ñ"/>
          <p:cNvPicPr>
            <a:picLocks noChangeAspect="1" noChangeArrowheads="1"/>
          </p:cNvPicPr>
          <p:nvPr/>
        </p:nvPicPr>
        <p:blipFill>
          <a:blip r:embed="rId2"/>
          <a:srcRect/>
          <a:stretch>
            <a:fillRect/>
          </a:stretch>
        </p:blipFill>
        <p:spPr bwMode="auto">
          <a:xfrm>
            <a:off x="285720" y="3429000"/>
            <a:ext cx="4071966" cy="2243116"/>
          </a:xfrm>
          <a:prstGeom prst="rect">
            <a:avLst/>
          </a:prstGeom>
          <a:noFill/>
        </p:spPr>
      </p:pic>
      <p:sp>
        <p:nvSpPr>
          <p:cNvPr id="10" name="Прямоугольник 9"/>
          <p:cNvSpPr/>
          <p:nvPr/>
        </p:nvSpPr>
        <p:spPr>
          <a:xfrm>
            <a:off x="4572000" y="117693"/>
            <a:ext cx="4286280" cy="6740307"/>
          </a:xfrm>
          <a:prstGeom prst="rect">
            <a:avLst/>
          </a:prstGeom>
        </p:spPr>
        <p:txBody>
          <a:bodyPr wrap="square">
            <a:spAutoFit/>
          </a:bodyPr>
          <a:lstStyle/>
          <a:p>
            <a:r>
              <a:rPr lang="ru-RU" dirty="0" smtClean="0"/>
              <a:t>	Измерения ровности дорожных покрытий </a:t>
            </a:r>
            <a:r>
              <a:rPr lang="ru-RU" dirty="0" err="1" smtClean="0"/>
              <a:t>толчкомером</a:t>
            </a:r>
            <a:r>
              <a:rPr lang="ru-RU" dirty="0" smtClean="0"/>
              <a:t> производят непрерывным способом, проводя измерения в прямом и обратном направлении. </a:t>
            </a:r>
          </a:p>
          <a:p>
            <a:r>
              <a:rPr lang="ru-RU" dirty="0" smtClean="0"/>
              <a:t>	При этом оценка ровности дорожных покрытий также основана на определении передвижной лабораторией при ее движении по неровностям участка автодороги со скоростью 50±2 км/ч. </a:t>
            </a:r>
          </a:p>
          <a:p>
            <a:r>
              <a:rPr lang="ru-RU" dirty="0" smtClean="0"/>
              <a:t>	Для измерения ровности с балкой заднего моста лаборатории тросом связан </a:t>
            </a:r>
            <a:r>
              <a:rPr lang="ru-RU" dirty="0" err="1" smtClean="0"/>
              <a:t>толчкомер</a:t>
            </a:r>
            <a:r>
              <a:rPr lang="ru-RU" dirty="0" smtClean="0"/>
              <a:t>. Вертикальные колебания кузова лаборатории, вызываемые сжатием рессор при движении автомобиля по неровностям вызывают повороты шкива </a:t>
            </a:r>
            <a:r>
              <a:rPr lang="ru-RU" dirty="0" err="1" smtClean="0"/>
              <a:t>толчкомера</a:t>
            </a:r>
            <a:r>
              <a:rPr lang="ru-RU" dirty="0" smtClean="0"/>
              <a:t>, который вырабатывает электрические импульсы, используемые компьютером для регистрации неровностей. </a:t>
            </a:r>
          </a:p>
          <a:p>
            <a:r>
              <a:rPr lang="ru-RU" dirty="0" smtClean="0"/>
              <a:t>	Обработка исходных данных осуществляется компьютером с выводом результатов измерений ровности на экран.</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28596" y="214290"/>
            <a:ext cx="8139478" cy="714380"/>
          </a:xfrm>
        </p:spPr>
        <p:txBody>
          <a:bodyPr>
            <a:normAutofit/>
          </a:bodyPr>
          <a:lstStyle/>
          <a:p>
            <a:pPr algn="ctr"/>
            <a:r>
              <a:rPr lang="ru-RU" sz="2400" b="1" dirty="0" smtClean="0">
                <a:solidFill>
                  <a:srgbClr val="002060"/>
                </a:solidFill>
              </a:rPr>
              <a:t>Измерение с помощью нивелира методом амплитуд</a:t>
            </a:r>
            <a:endParaRPr lang="ru-RU" sz="2400" dirty="0">
              <a:solidFill>
                <a:srgbClr val="002060"/>
              </a:solidFill>
            </a:endParaRPr>
          </a:p>
        </p:txBody>
      </p:sp>
      <p:sp>
        <p:nvSpPr>
          <p:cNvPr id="7" name="Подзаголовок 2"/>
          <p:cNvSpPr txBox="1">
            <a:spLocks/>
          </p:cNvSpPr>
          <p:nvPr/>
        </p:nvSpPr>
        <p:spPr>
          <a:xfrm>
            <a:off x="357158" y="1142984"/>
            <a:ext cx="8501122" cy="5286412"/>
          </a:xfrm>
          <a:prstGeom prst="rect">
            <a:avLst/>
          </a:prstGeom>
        </p:spPr>
        <p:txBody>
          <a:bodyPr vert="horz" tIns="0" rIns="45720" bIns="0" anchor="b">
            <a:noAutofit/>
          </a:bodyPr>
          <a:lstStyle/>
          <a:p>
            <a:r>
              <a:rPr lang="ru-RU" sz="2000" dirty="0" smtClean="0"/>
              <a:t>	Еще одним методом определения ровности дорожного покрытия является определение превышений поверхности покрытия относительно ее проектного положения, рассматриваемых в продольном и поперечном направлениях с помощью современных нивелиров. Этот метод называется метод амплитуд.</a:t>
            </a:r>
          </a:p>
          <a:p>
            <a:endParaRPr lang="ru-RU" sz="2000" dirty="0" smtClean="0"/>
          </a:p>
          <a:p>
            <a:r>
              <a:rPr lang="ru-RU" sz="2000" dirty="0" smtClean="0"/>
              <a:t>	Измерения данным методом регламентируются </a:t>
            </a:r>
            <a:r>
              <a:rPr lang="ru-RU" sz="2000" b="1" dirty="0" smtClean="0"/>
              <a:t>ГОСТ 30412-96 </a:t>
            </a:r>
            <a:r>
              <a:rPr lang="ru-RU" sz="2000" dirty="0" smtClean="0"/>
              <a:t>«Дороги автомобильные и аэродромы. Методы измерения неровностей оснований и покрытий».</a:t>
            </a:r>
          </a:p>
          <a:p>
            <a:r>
              <a:rPr lang="ru-RU" sz="2000" dirty="0" smtClean="0"/>
              <a:t>	</a:t>
            </a:r>
          </a:p>
          <a:p>
            <a:r>
              <a:rPr lang="ru-RU" sz="2000" dirty="0" smtClean="0"/>
              <a:t>	Для определения параметров продольной ровности на проезжей части дороги на расстоянии 0,5–1,0 метр от края дорожного покрытия или полосы движения выбирается линия. Вдоль нее через 0,5 метра намечают точки для установки нивелирной рейки, отсчеты по которой производят с точностью до 1 миллиметра. При этом длина участка, в зависимости от геометрии участка автомобильной дороги, может варьироваться от 100 до 2000 метров.</a:t>
            </a:r>
            <a:endParaRPr lang="ru-RU" sz="2000" dirty="0"/>
          </a:p>
        </p:txBody>
      </p:sp>
      <p:sp>
        <p:nvSpPr>
          <p:cNvPr id="27650" name="AutoShape 2" descr="data:image/png;base64,iVBORw0KGgoAAAANSUhEUgAAATkAAAGgCAIAAABe6octAAAgAElEQVR4nOy993vVSLfny/80P9x55t6ZM3PuOed9+6UD0GQwwSabnHMOJtjY2MYYk3POsck5GbBxzt5ZOceSqmp+0N6ydjImdrvR96kHZHkna+ujtWqtVUsDsC9fvvqDBvzZH8CXL199ks+qL1/9Qz6rvnz1D/ms+vLVP+Sz6stX/5DPqi9f/UM+q7589Q/5rPry1T/ks+rLV/+Qz6ovX/1DPqu+fPUP+az68tU/5LPqy1f/kM+qL1/9Qz6rvnz1D/ms+vLVP+Sz6stX/5DPqi9f/UM+q7589Q/5rPry1T/ks+rLV/+Qz6ovX/1DPqu+fPUP+az68tU/5LPqy1f/kM+qL1/9Qz6rvnz1D/ms+vLVP+Sz6stX/5DPqi9f/UM+q7589Q/5rPry1T/ks+rLV/+Qz6ovX/1DPqu+fPUP+az68tU/5LPqy1f/kM+qL1/9Qz6rvnz1D/ms+vLVP+Sz6stX/5DPqi9f/UM+q7589Q/5rPry1T/ks+rLV/+Qz6ovX/1DPqu+fPUP+az68tU/5LPqy1f/kM+qL1/9Qz6rvnz1D/ms+vLVP+Sz6stX/5DPqi9f/UM+q7589Q/5rPr6ekIYoz/7M/x95bPqy1f/kM+qr68j5Bm+voV8Vn19qVCm4eury2fV1xfJB/W7yWfV10fUO40+q99NPqu+PqJeaPw4qD64X08+q76yKqORzMinb1e/g3xWfWVVOnjOHuiz+mfIZ9VXVmXk0MbY9k3rnyGfVV9ZlY3Vj9pVH91vIZ9VX1mVApvrAH8Gqz6uXy6fVV9ZlW2++nnD1xfKZ9VXVn12HNhn9VvIZ9VXVn2JFfUOiJFP7JfLZ9VXVnnp+lrc+sR+tnxWfWXVl/vA2QJRvj5DPqu+evSpRKX7ul5317erX1c+q7569BlE9TI19Sn9uvJZ9dWjL2fVR/TbyWfVV4/6Alj6r3xKv498Vn9cfXXGsr1Ixtfs43t9/IP9MJcEn9UfV9+B1V5e86ux+sPIZ/XH1feZZGZ8wYzv1cep7w8Lrc/qD63eafkWb5G+87PHjyaf1R9a2SaWX5GET2XVz/pkk8/qjy6f1f4in9UfXdkQ+oqv/3V94Mxv8APIZ/UH1XczWWlmM4MhdWxpukXtxcb+gPJZ/UH157GK+ujr+p5winxWfX1bZZuUZmQ13cBmQ/oHlM+qr2+rbKz2Zb/vA3vls+rr2+qjRtX50buzL37yDyifVV/fVn2zqEm49mUq+wPKZ9XXt9VHWYUYQYxtjD6pm+kPKJ9VX99WGTHzgmolRr/r6P+dP5LPqq9vq16oc5xeCyOAIUDQ6h/9X9I+Asq08xvIZ9XX91CvxGILIwtlzuL89eR8ZO8O6LPq62+lPk5E/+KsIgxR8udCGKHEVeabymfV1/dTfwcVY4wwArb9prbm5v2Hb+rqKVGA8f3f/DP7rPr63uq/oDpSVG3dpoIRORNzZ8zasL3wZc17xdCxz6qvv5/6NaiOWls7Dx8/s2n7zoXLVi5YsvTU2TM2+uYhJp9VX99V/RROjxBCCGOsG4AX5BhBVle/e/Do0Ys31QRBuI+ACH71P8pn1dd3Vf9nNbMYlntT/eZ19RuWY509Pqu++rf+TpQ6BhZ7cjixWOz5yxfvamoMAL76230mq58Xf/87fU++Pk9/rxMAQYzDMZKTJNvdhXFze9uNP+5GYrGv+2afw6r3WPdewwl7xicsLPb1N9bf7Iu+++DhynUbdu/bf/fxY4JjHQNr2FZHMPjwyZOmlmb89f7ST2M1cZSRjZEdL+PEfR4ofSSQdtZY+AD//fU3+zar39eu3lSQO2PW+GkzthaXPHn1EiAoaaoOTBvCZy+eNzQ1fq33+gRWnYVLLqUgPuIogkx89v7bdICdF/dZ/Rvrb/Zt2hiHCeZ1bd2N+w/Lq/YVl++uqW/gRNGCNsYYQvjoyZPuYPCrvFefWHWOr42hg6iFEcDYGTrGBsZm4keAsYl6fmsmfuV9QPqwMAYYWRjaGGbr7uHL119WMBFk0g3jbU3t7Xv3ozTt7FE07c7dB6qmY4wx+qIT+ZNYdc1gD4o6xhrGOkZmgkwD9WybCZJND65mGrqOgbWTmwP4rPrqp6IY5u6Dh85kFWPc2t7x9l3Nl7/sJ7DqWWoYd2sdVnWPdU0fLpwmSvWNnX9tjCHqCVBl69/hy9dfVihRuu/U8WOMgQWevnhWW/cBY2zb8NHjp4qqfeG7fAKrDj82RrYHOa/l9NjJ1BgSyBRYsj4WRvZZ9dUfhRL/Pnn2tLG5GWPc1Nxa39j0hS/7Cax6t6HHH04fvSCXDqcvX39XWZb1x517NMPKivrq9ZsvfLVPZhX3YBZPtPj4+fKVLgcEkqIfPHqMMX79plo3jE96esr4HFZx3C+HyDOl/JrynWBf/V8oEfZ98fJ1MBSpb2ziReFTnv5ZrPry5euzRdPM85evG9vaaY77jKf7rPry9c2F4lFh/OzFq1fv3rOC+AnP9e2qL1/fTQghZw1OU0vL7Xv3REX9hOcmR2RtjHxWffn6lkIYYxyORi5fvyZnSbF+NGHppF18Vn35+pZCGGNMMfS5y5cU/ZNZ9ZYG+az68vUthTDGmBeFs5cuOqz2pfInI7Q+q758fUshjDEWJOna7Vuq3tPu0Ovf9l4vBOPr2+AAG2VMn35uUtPPhfrq5+o5+ft2Mmd7iHc/J0l37j8wTBOnkZluPzOu9LYwGhCvnscYeT6eX4ng60fW12LV/RUjCPcePzYtgLMjCnv6N2QYAKEBbhGvnelmtX0fvnz9XdX7Gd47q85vSY69//SJhSD2kOl1eu0MoCbV2JsID0hZHOM+x05uquLBOOvKGF++/n766Omd/qsUUjDGEYq69+SxlbjTrJc1O8sCmJR+DCbGA5yl4YnWDRmXrSH33nvp/Vb8Hg6+/sbqy1mdLdZje1gNEsTdR4+8oGY0oSCZUrdbg4GxjvEAd6W422klo7ucbcr7SfeN96n21S/0SedqNla9T+yORO89fozjzVUyD4CSFoEbiS4OGsYaRipGAzSM9NS2SVknuBmH7RnZVsn5APvqF/qM07J3ViFGGOPG9vZb9+7iBKsgzddN6dzg2lINYxUjZwxw/kvpw+JOZwFKgI6yXgwSv8pgchO3pnTNL/LerDLbsci4/zsA718pfgihjJs9e3o58Xp5yWzDxthC6PbDB6cvnJN1BSa3CjQxNhEyPFZUx9g1nxpGGoJJrGoea5vSxCxjKzPvb0GCZxdXgDJbXQu5P2LP+Ljn/NHDkX4ly3ZwP0qjz+qPo4+eYOn7Mz6sl/3O2a5BeOHmjUOnjkcYAifOfKfrN0y4u14+dYw0jFQEVQxVBFWMFAQVBAdoGHkel9ptMKXFWXpTwrR2hBh4eo72Yopda5zmQn/pHDhbuOvLDa+vv5P6yGq2Z/VCtZspBc4d5TA+c+3qmWuXW8Pdz95Wv62vf1VbU9PcXN/e3hoKEqIg2xbA2E4gpmGseMypgqAMbQXBASner3dqmwKq95EGRilW14xDiLysphrhzJ2BMzf4TkY3NSXlMgkzpYX9fmu+etdnnx4ffZbj9FqJwI2oqOeuXt9UtPP4xQsPXr340NbCyjKjKmGWbQuH6jvaX9d9ePbu7asPtQ2dnQGaolVF9zDoGlUFwQEpLKU38k1tHeppAux9YnLXwgy9vFNeJGU7pVfwx6JZ6Q37sXfD9qSa0q1uyn5fny33Rmn9Tn0BNf306N2bgxjZKN4bEGDEyHKYZlqDkafVb8v2HdhSXNIaCmKPf+oCKdlWVOAbu7tefqh98rb66bu3b+rrm4OBCMdxhu6EkwDGAzK7qZkwSzeGAGXjKhGd8kBrJPxy1+X2posymt9eUsO9+NiWp8VpcnVIT5mHb2N/cPWRVeg5N1D2BAdM1A5hjHXLChHEs+q3j16/rm1tf9vQTMvq1pKy4spKiLGVyME4aRgnzOvNwmgYE5LYFgm/bW56XP3m3ovnd58/e/q2+kXN+wHeQqXkQoqUIFAqEm5wqJfyqBQ32EwKdvUEpo20i00vw3sFyXKznMz5JO+HdHNLfbma+sooy7KAZf3Zn+Iz1Rfv96OsehFFGMu63tje/rT6TX17Oy3JOkKqDdvD0QfPXy1ataZk796aluYPba0toWBrONQaCnZEI22RcEso2NDV2RTobo9GGro66zs7Gru7WsKB1nCoNRyq62h/29T4vOb93WdPB3gteJqXiLw/ptc/YKdlPsIQ9ZbkTSpr9ISnU0LVeh9Y9YJqeH4EWVjt3ZF2K0scX8716BDux97dd5BzaKJELEp85VuMfl310Ynt5c4smUZPGtLGGGFsIRRl6IaO9jf1dY2dnbyuuae6Bm1eNY6dOjtxev767TsaA12N3V2NXV1tkXB7LNIU6G6LhCM8R0girSq8afCGwRk6q6ucqbC6yuk6bxqiBRSMDIwH9OXzQU95ccrf7z7A/jgnPQ66npxNcr1i75Q4W1Wk90456Xe+6s0xRjCF1Z6/BSGEMUSI43lg2dhXr3KWZEmK3NjcBCH86OP/FGWc3fQZyN6G7bmHVJggahubapqbgzSl2LZjAFRos6oaE3hKFFoCoYKdu2YvWlp17JiVOP8VBAVg0qoS5ti2SLiLJAI01RGLtkcj7dFIgCYJhWd1VbItJwgcjwP34gN86h/vNuN3wYY9t9X4OKtGFuTScbUT1y092URnSybFR1ri13uxxBhDhC5du7p1W+GzZy90Q0/+K331yDkcXd3dNR9q/4KHphefNqNR7TuljgBCsq53BIL3nzyprq8nedFInKuKbRGCEGYZWpYlAHQEX3+oL6rYu2zdxqqjxxRku3VITlZGx1iyrZgokLJESGJMFChFJmUxyJJdFNERi3aRRHs00kUSXSTxpX0hkh2JuIFNPwSuCw3wR+4il802elnlZEU1gZVcM5nRkU6Pb2dhNf5NCLJ889Yf+/YfvHD5cigWtT1GA2HkO8aOnKPQ0Nz4FW8E/LX0qUYyI6vedCBE8RmphRAnil2h8LM3b568evWypqYzEnYCNwbGnKZFWDZIU5Qkagg65xshiXeePDt16erGHTv3nzgp2aaGkYqQYyfd4VrOBMNQxbYCLcm2BGCyukarSlTgvxqrHz0iHlxTWUphMkto2onuYojxzXv37j1+hjxGNaU4y2ts001uMq7eWXqPWFGIkEQgHCIoUtN194/15aquob65teX7v28vFu8zHNqUU9TN56PETUwxxrplxWi6vrW1prGpob29myBEYDqOpAQAKYkBigwyNKXICrSNRBGvgXGY456+fX/hxu1de/efvnxFw1DFcT7dxKlDqYurgqCMLBkBGVrenQqC343VnpSJF0gzkV9JXxSfcKFTM7cI40u3b918+MhK9qV7HybyGu2UumXv9dUJG2CQOAFEUQqGwoFwSNVU7OPqUX1jQyD0de7Y3Yv67p32DmEvRjXjuee8pgkhwbLVdR/eNTWFaIYQJNW2HUPKqmqQpkIMTUmiZFnOaRYvNkJQxVDHOMTxT96+P3z6fPGeqou3busYKTjJonpZdf9VkK1gICPbYVWGtmRbkm19RVa9RfkobU/P0UmpB/YugvUWG3osnnfVHwYYX/7jTlMgCFLLnVEvrBoojqt3ma674f0rMMa6aV68dvX81autnV2OsY1RZFcwQFKUz6qr6nfvOru7Mcbf9Ar2GawmMispcRM3xdIzkpN5TugRQ4wthHhZbgsEPrS01LW3dZMEo6gqRCbGomlSkhSgyDBDi4buVgU6zq2HVaRjHOa4J9Xvqo6eKNm7/+Lt2ybGCoYZWVXiJtdWkC0jS8GWgmwFQRnZMrQUZMvwi1n9jIOeUvTblwshTKR8AcaKDS/cuhOgmbSK5/iGGs8y9yweSokYp2V3MiRa27q6T5+/cOTEyTsPHsYo2jAtjHGEokMxIn4N+nHmri4NyXr7rrY7EMIYJwrRv+Gb99GJRXFHDFsYIYzsrDf+Tc1NAIQshBDGFsYkx9U0tbxrbK5paQnRNG/oJsY6QqyiRDk2JvCMqii25WYinOCoe+KpnjMwQJGvauv2HDpaXFl18fYfFsaOXfVWDioIKthWsOUOFVsKtmRkydBSMJBRfPwVe45mdKETaGFO087duEXKivdIeU2ol1UjudDCTNQtW8nr+JInrhgmTk0bI1YUg9Foe1cXzbEYY4pjYxSFMf5xUE2X86d3dQcbGps9O77Cy/aRyeQSgCQ76S01BRhlCn8kxU3MxJXatO0wSda1ttS2NHeTJKMoKrRNjGXLomUpQJERjpUtq6coACGXUq+RcGO8CrQ7ItHm7uDOir1bdu66fOeOy2rSgKmseoeMgIItFcPvalf7Lu9lMsWu2hhHWO7SH3c5w8wYT0pP2KZkZQH2rsX1ToyT3g4lw6ibRigaCUTCFkRRihZk5U87On8BOUemqbm1+u17nJg4fPlr9nFkbINiJ6yoN4uerZbGAdhxjDXbJhimIxSua21/19wUoikHSMWySEmMcGyMdwypDTDWcQ+fmofVFKPqQChaoC0cCTP8yo1bVm7acu3+Axtjx7NN9oFTWXX4VLClYltGgDPVmCiGOfavyKqrFFZNjCDGbaHw9QePJBtqHvfDe3nz/piywCDlKutG/LL53t7pEMaY5blgOKIaZpgg7R/YsLqsvntfizFGffaBU45nys70a3TGndkbc7r5AickkbmA3ClW0yw7xjBdsWhLoPtl7fvGzi5ClJwoLqeqEZYJ0TQlSyq0jY/5ul5bGgcV2gq0RWC2hsIxXlq+ftOcZStuP3liYywjIDkoOsFeZMVnp9hSkKWgHlxFW2d0OSZxEYEhJJE3jf7EqhMErm1pvfP0uYLiOdU0VjPkWpOWxfcsnf3k9bEYY14QowRFspz6Kfeo/pvJORSNTS21H+owxn2cr6Zf+3Cmg/zRL6UXVrOVwViJ+hkFgBjLhSm6JRCqbWlpj4RjAi+ZpoYgbxgxgQ9QVEzgRdPQE0vSVIxUDHtB1Dv/jC83tS0VQckCbaFwlBfXFeyYtWjpozdvAMYKBgq2ZM8sVE6g61hRwdI5U6U1iVQERpcFS3eQlmy7n7GKMX5ZU/vkzTsN9TjAST0vEmsXUojt8YsQdN2kLNOhrHbV2aBoNhCJSuon3J+vXyujJcQYd3UF7tx7YNl9LcnsI6vZhnOfCBifi6al3xM5OcNTrOr6upplkTwfpMi2ULAtFA6QVIhhWVWXTFMGgBTFLiIWpilalp05qoaxinBGOFMQ9UaJnOSKDG0F2iqCgmm0hUOkJK/fVpi/YPGz9+8tjB04JWi6G44hlWyT1qSoyMYkjtFlHmjex0jQFG29f7BqJ+YeNsb3X7ysaW7zRH2himD6zMHLqoGRiaBbEuxG6j+N1YTTCyy7tbOLl+U/78B8V6Wz6igUiV69fsNMW2rjPDg9Tp7x2td3uwp7UnqZK2dAckcEG2OAMa+qUYZpDwUDJMEqMiHwhChyqq5aNq9pQYrqImIRnpMskMi+OKcQdhIwCkYyhgpGnpEh6ZIyHIwF02gOdHGasaVo14z5i57V1LisukO0DdZQCJmPiiypCKyhiLbh8ilBU7QN0TZEWxcs7S/NqiOHVRNBJ5Z76+Hj9nDUSai66awUVjWPRU2MnpADzJT4zWhIvZ/Bu9HW1R2laZzyyGwn9d9Ozl8ZCIdv379vQtj7Aey75fyY35uh7LRnlTVCbrsSE2PJNIMUWdPS3NjVSUkircikKJCiKJqGCm1GkbtJIkiTrKZp8dyBO1CKtUzxcpOSoonh1Cp4SxdkaIuW1RzsFoG5o6xy5uJlb5rqAMZOTZIETR5opCLEJI6QeUaXRdtw4fRS6mwIli7af+35qiPnWusUEmsIXfnjbpBiZNvSEx0uEhmanlmrkZxNBRiDVFY/4m717gZ3BAJt3d3Ys/8HVGNry6Vr1+1PpC79UGfswpPygF7mpe6qrHhdrqo2B7qbu7tjHEtKIquqhMBTsiSZhmQYMZ7viEVDDC2ahulm+BBKATWdzBQ4veZUtIADp/tvfEC7MdDJ6fquyoPT5i+s6WjSMeJMjVJFx9elVNHxdT32Mz4ES3f4dH/kgTbgr3+2uaxaGAuGefXuA0pWRGAaPanUpHpgL6IpWbVsNwr46EhRdyTa3NGBfwxTmu2AvK/7cP/xk2wP6Dul2WpjnB+9TQJAImXqfrNO9ZsOIacoraFgWzgUIIgIyzKKQklimGWiAk+KYoRlAiTRTRJRgZdt25nTqgg5wy05Ss18eihN2XDtpxdUZ4iWJVpAtE0Fw8ZAByEJZfsO582e+7alnlSEqMiRisCZaorNTEHU2XAGDzRnDEB/+RMOJZbpIIzr2jrKDx5mNF2ygI6hW/agYeRpbpxS7uu2VvvMxojpBydCki0eVv/KR+/LlREzjHFDc1NdU1PGByQ/OB1LnN4xy+opPnU2EvuRl1Lk8mlAKBo6LYptoWBzV2eIpoMUFeN5VlEoWYoJQpCmmwLdD1697CJitCy7ZQwazhA0SqfUSb1kRNQlU7SAZLmIAodbyQZxV9a2atuaWgPdpXv2T5k3vyHYIdlAtE0Jml4U07F0NjhTdX7kTNUZ/YNVlEgLPK1+t2bbDpdVl1LDszzdvUJ/dL3/ZytG0a0dnfirvuZfVpmPHkJ1TY1doVDWByRqv3st8evDgMhCPTXkimnSgtAZDje1d7SGglGOjXIsr2mUJFGyFGUZQuDDDNMVi0U4ltFUUpaMRMxJTfTyTOnomV5DH1/skljpkjId9WAZR9T7I2eqlCrEJJaQxYbOto5gqLRi/7R5C9tiARVDHvTYyT6O/srqw5dvKo+d1jAWTFPD0DWn3jQaSpsFfXVWKY7PxurXfaO/gjL+RZpp1tTXxWgaJY55ii31UPrxzj7ZRrz6DyJBVQmOC5FEWygU4zhe1yQAWE0lRKEzFm0JBtqjkc5oNETTIYZmVUVF0F3V7FTS9zTFzmJFkywnsmRkShC4Xm58WJZgxb1WCZoijP8rAJPRNEISYyIfEZiYxDGGLACTFPjWjs7C4ooZcxdWN33QMBQsI8VmpjDphZMzVdZQ3DHgr39KJT4ewhhfun3/+MWrJsaCbro9it16Me8VPSMtX46Q8yyK4xuaW9Jf8MdhVQegpr7ufV2du4TFQ2nKErMMPQM8RfOJ1ChKQtQZvKxEKKo7Emnt7iY5TtQ0yQS8rgdpqjUUbAp0NQe7wwxNyZJgGgqEWrKXqyCoIpiYiybWi+IMK9ES9tOOB3WhU36QZDAFYDoTUdE2JQgkCHigM5pCqWJM5GOiSMoSa6i8qQlAFyxDtACnqbV1jes2bp2/dOWrulpGVwRgeJlkDSWdUtZQXFYZXWYNxfn3E3q4fOF3nPnXn/BiEGN87Pz1a/ceYYwVA1jJ93fO9r5f5S9CCCFPjXB7MHT34WMLQpyYvH2j9/1z1cvVRwPm63fvXr19514lMwVsewZAMCVym15a5LwOQEhUVIJlA7FYZzjMiKJqmpptC5oWoen2YLCxs6MzFo3yHG/oiRmQJ4HnZEERVJCzWNRd14Iywel6ubZkw9RArsfF5U1DBKZkAdE2OFMnZTnMsUGGjvAcpYiMpvCmIQBTAKZgmpyh86bBA5039ZqG5hVrNs5ZsrQx0NlNk4JleM1mivF0tx04nQ1Gl2lNYnQ5ldVP/eb6/vgvP3MQxnuPnn1aXYMxNizb/jN4UFSFoOjnb99dunbDgjZOM9rp2/1XvbgJmmmeOHv20YsXOHHFzF76F68VS2/WYydWUJkYa5bFSnJ3JBKMxQKxWISiOFmWTZNXlBjLdkej3ZFIIBajJFECwF075dydScOWiuwMISJsKyi1UMGbXEmKEqXx6QVVACajqc2B7pjERwQuzLExUXCaDwrA4IEuAJM3Dc7QncGbBmdqkg3e1TWuXr9l/oqVnWS0PRZmDZUHPcYzhVKHTO+gNckdA9Lndb18SX1k9Rs5hCZEJZWH6ls7MMbAsr9n/zzbtgVBIEmSZmhZUZo6Oo+dOkOQpKo5fQLiQmkb/Vq9f49Xb91u6ujA8fVPnsxKnEzorT9xl6c5cBoQqpbFSlKUpsMU1dje3trdTYsiI4qKacqm6dQbhQmiOxoNkSQtipJheNvBaz1lulBNrMxOzYViW0E98SE52WAmB297KHV8XedHp9eR07gswnNRjqNUiTN13jAcOHnT4E2dN3Vn22WVM3TWUFUMX76tWbhs1erNBWGe6aJiYZ7hgEY7KBoKrct0wmwy3g1VpBKIUqrojAH2x8Iwn53n6P0FP0OipheW7wvGKPwtWU0pjjMMgyCIUCjEcZxT+wohel9Xf/7yVVXXJFnmOE6SJF3XreRqO2dp5bf5jN9J2b4+x1l99uZNhKZRIn0NEIrf0Mixnwh5jSfE2ERI0LQwRUUoqjsaDRFEmKJoUdQsSwVANk1OUaIM47i+QYKIUBQlCLJhmJ5C36RVafFJqe1lNSlK5DYusu10Pr1kpgzHisZEIcJzTv9eRlM5QxeBKQCdBwZvuqAaPNB5kJlVBdl1ze3zl69asXFTfVc7qYjN4QBrqpQmOZRSmkQ62x4snQ1CFUlVJBWBUkVKFQiZH+AWsmeDti97kr9Iz6Ltj8H/SYow7I6yKk5WMEaWZX9TDhDCsixHIpFQMMhxHIQQIWTouqTIumE0t3ecv3JVUmRN1zVN0zRNlmWe58PhMEVRiqL0vaL9r6xs353ztb6uqYmxLEy0sAKe9aJ2IhRsJPhs7uwMEUQgFiN5XrcsgLGOoGQYnCKHSLIjGGoNBNpCwSBJxlhW1DTVNK1ETa+Bk9ZpuCMxEbV7Op70UApkBGSYqH1Pzn+KlpkKqm0Kls4aCqXIhCRGBd7pA+ogGp+IAlMEpgh0zvQ4uobOmRoHVM7MEL+VbNASCC1dt3HR2rUP37xUkN0Y6IyKLGMoXufWtYzTazIAACAASURBVJxUD5wi6RmUIpKKMMDxWFJaXWQs++qlECyF1eS7UXyyic6mpq7unXv2a7aNsA0s6xvZVWABWVEoho6RhKwoGGOIoKKpsizruu50IY0Q5J0HjxDGEELDMBRFUVVV0zRJkjiOoxmaZhmWY2VFMQDov9Y127fmXIcev3jhFEW7ltOZeaqWxStKlKYjNN0djZIcRwuCoKomQgZCvKJ0x2JNXZ3NwUBTd1dbOBSgSFLgeUPXbdtdvOYNRGUEVfOmRjGQkdVTl5uojHcr4D2zUFOEiVI+aAiW5sRa3dJcUhZoVWF1zbGTHkfX4E1DMA3e1PgEq6yuxVk1lRRKGV1mdEmBVnV946xFSzfu3Pmw+pWK7ABFtMWCrC5n5NPdJhWBUERCkQhFIhSRkERSlgYYyPbWynpX2Seujm7j3wy3gYGekfHeNp52hD2Nqj6P1ZfvaysOHEUYQ2yblvUlBKS/kWVZsiILosiwrKKpEEGMsWkBWVVkVTGB6X1CIBy5dusP6PGWIYSmaWqapqqqqqqSJImyRDM0SZEkRfE8L0kSAMC27WyNmv70Bk4oOaLuvcK63xpO/Gtj/ODpsxjDaqZJiyLBMjGGIXm+IxgMEQTF8wTLyoYhA9NJjXZFIq3d3fVtbc2dnd2xGMnzvKZpEOqeXipuy2jvSEdUTdxK2I3rSonuRJINJGjJyPQsJTMkaIqWKVqmaDsZF4MHOmuolCoRshCT+JjEk4rI6IrDoRvR9VIaN6SGzps6Z2icYSRw1TlDY/SeyG0iiiszuqxA+/HrtxOnz9yxu+Lx2zeCqcUkvqG7PZ1Sx7o6/5KKQCoCqUikIhOKSCgiqYiELA4wkG1iCOIhgd4z1z0ZM+i5xFpJ5Skpj8w8Ev2NkhoIfhTg2w+fHj15FmMMIdIt69OdaIwxVnVNNw33mbZtS5LE8lyUiHECb1kWwti2bVXXZFVRdQ3YiVkock9g3BWOXL99J+UuONjzmqZhqKoqy7Isy5IkMQxD03QsFiMIgqZpnucdO2wYRl/uMeF9i6+GtPs67l18UOZbXaKEQ6uapqAovKwQDBOMEkdOnr335HmUpimel3Rd0nRn2smIIsGywVisoa2trrm5tqmptasrxjC8omi27TXCLqK6py1WcjsemAKqlhLshVBGUIK2BNPXkRk9dhUagqVzQGUNhVaVmCgSokgpMqOpnGF4mDQTZKZOPnusaPKe+DDU9BAuo8sKsv94/GzCtPzCPXue1byNSRxnKrXtzQGWpDSJUAQyQaxrTnswlkVK8aIrxFk1MTR7FmH3qS4s0+3hMrPaS4OcjCObpT137dal67cwxjb6fFYhQhAjC9qqqsaIWCAYYFjWAKbzW900JFmSFUVLuLvYxSOJ1fCtu/fju7PDgxACADjGVpIkSZIEQeA4jqZpB1qWZTmOY1lWURRN00zTtCzLmRt/fzOLMLIRtKBtQdsApqprqqYKksSKUlcoFIzGQtFYlKI5SVJ0XVS1XRVV1/+4ZyMkqAotCCGCaAsEPjQ3N3V2doZCJM8Lmqbb8bCCe8cjM9NIYVWLO71Qw7aGYWLEt1VkuyNRCWi5U1NvKbyz9MzpsUDIvMMAo8usoToBIdEyBKDzwPFjNWcj7uV6fN1kPh0vV3UHoyveXKg33aJheP76rbGTpu6s3Fvd3NBFRVlD6aKidZ2ttC4TikAkOPRSmjC5SU4yIXtZxamz1r4PT0MqZ5F+UrwKJYrv+z5SolwYY4hw+f7DN+49xBhbEOqW9RnzQISxpuskTTmNzkRZcswasCxZVQRJ1HTN7i0sFP84ncHQrTv3sj4oIe9OCKFt24ZhOIEoSZJYlmVZliTJaDRKJsRxHM/zJEmyLCuKojMBlhKSZRkA4OUZIZRtO6MghAAA0zRVVRVliWFZjudJmmI4NhyNEiQVI0iKZgiSikRjHC8wHC+qmqTpqmnqwFINk5dkVhTfN9QvWrHq4rWbnaFQW3dnIBojGIaXZRUAF874hRvFXTYQP1UQSJxvJoZZWEUatj3Dcv9VkaVhS0XOALJtyrapQCBDIKEeoypYOq1JhMw7S88cB5UzVcHSBSteHO9MVrMV38bDRR6LmrCiTi2RMzJkRL1JURXDY+cuTJiWv3Pv3pq25vquNueSUdPW1ElFaV12LiIpdtX91x2EzMdEYYCOPawmTGvKLdW8QKb8Kh6a6hlJrHrDUZ/KvycujTDGBkRrtxZdv/sAY2whqCWz6iKdEWCEkCzLFE2Ho5FwNCKIom4BiLENoarroizJqmIAsw/oJ+xqKPzHvQcff/jH5MxydV33oksQBEmSDMMQBBGNRgmCcCgVRdGJNvM8z7Isz/MEQfA8TyfkGG1RFPmEOJZzHklRlOOHOy/LsixJU7KiyKqqG4aiqQYwgWVZtm0CIEoyxwu8INIMFyPIrkCwraOzoaWloaW1vTvQFQrFaKq5q331hk01DUnrbNIX0MTbC7ouW+rZAk2MDYSc2kATOa4vTAY1aSQojY8kVqHJmaqzOtRps0Brkmtm3bVmzkIW71qWlHUtnlo/14Qqjv1MoJiBz/TSBVqTFGjvO3Yif8HiPUeONgQ6GwMdAYagNbmbIT50tlK67IDq/usdXlAJiY+JwgANAw3bhodVd6Szmr4/G6teXLNVn6XHtNKsaw+EKrC3FJfXNrdhjE0IVQtknOJ6k7eGaYpyfC4ajcV4QQC2hTAG0BZUhRV4SZE1XbM/4a6E8Y/THQzfvnv/y1lNl23bLr0OjQ66JEk6pLEsyyTkkOmYX8dWi6KoKIqiKKIkCYLgTJV5nncBdky3gz0n8FQiZE3SVEdnZ2t7W3tnR1tHe0dnR3cwEAqHCZLkeF5WFdOyoOc6qBhG1cEjJMtjjOPfMsq8JDVrSRNCTsmEgWwN2zqGJsI6hr2xmnikAoEMTdk2RaBzukIrYlRgIgITERhC5h1EvatD09eCuvW3KUbVW5SbXFSU1Ypm9H6dQJFsWyWV+2YtWrpl166nNW87iHAHEaZUgdal2o6Wp7XVr+prGrraHCZjEucdDrE9e0R+gIaBjq1PYtWtSkl/CkB9ii2BeJ8HmP7iKVdlp1MzxpgR5XXbd3VGCIyxAW3VAilBaZxgVQeAEfiuYLA7HKI4VjUNACHG2DBNWVVEWRIVhZelDM3NsoehUfIjurqDd+4//Fp8ZvSZUx4AAHAAFhPieZHjeJ4XOE4gSZogqGgsFoqEo0QsRhKhcDgUCQfDoXAkLPC8IAgO286/TvGGoiiKquqGIUjiw8ePOro6bduGvXwMzxGKkFRxWUVzu7OIF7oPSE/R9157aGJoYFvDlo6hgWBvrCJbQ7YCAW+oDgyMJjGqRMkCKfGMJjsLuGUIMi7adpeGuoXyXo/Xa2x5oLFGUhmgyyRrKG5pkUtv1tpAXRKAUVBcumjV2tIDB248ftBJRm49udcS7oxIdEu0e+/JQ0cvnnrV8M6ZjhIyT8gcIXEOooQkELJASHFioyI7QMOWg6uObAPZaewleyxprJqep5gImsjpp4ysRE7cmbEkg2oDDEHy9Diz0U44URjj7ii5fnsxKUgIYx3amm25d6bSLaCahqipJMeGSSJCxkiWkTTVuTGJZhiSqoiSqKiKYZqOkywqMsNzmU/GLKep9xEdXd1f3a7+iTmbN2/fbNiw9v79u/FPgpFpAwDtnotg4lri7ukOhXaWloViBP5Ivj3jypueYWJoxM9A22HVM0HtGQoEAtBZXaZkntYkHmiOZ6vYQEWWmvCB4/PVZDjdbS+ZPEiKIfGmSqlic6j7fWsTrYmUIjC64jjVjK70DENmdJnRZMZQnYkro0mMrtCaxGgSG+dWYnSJ1kRaEzld21K8a+WmgtNXr197cLeTiF784+bj6ud3nt99XPP8/ttnd14+inAkpfCkIlCKSMoSqUiEKsQUNiYLMVkkFJ6Q2ZjERkRmgIZsFdkatlVsx+euCJrIdgfANsC2iWzHXTGQbXpZxZaZmPEmftWTpkPxihYIELSQs8YfWtgCyI7vychq2k2NMca1re0FO4tVy4IYS0BnZEFQZE4UGZ6nOJZgaZJnOUWSTd2wgA6AqCqCJImypOma5eZdEhJlKQOrH1WCpraOzhu3b386FF9TXxorTjwVInT2/JmCLeubmupNYGKMCZp49e51dyRgWpaVeA/bs54GY2zb9rOXLyiO8/6q15HSKzRhVxGMO1lxGws1bGmJ3tZxL1dTGFWiNIkzVQka8Ra7TmddCBQIZMuUktqgOK5vUr+FBKiKUzrPAU0wdU5TeV1VoV3TWn/6+oVjF8/eenKvuvnts9pXnWS0rrP12oPbrdEQbxqMpjKawhgSY0isrjBO+FeTWE2MJ1c1hdFUVtecKghKlRhNYnR1fWHRik2brz+8//T961e1785cu3Dh5sVDJ6tOXT3dRoWbw8EIQzOqQKkCrYi0IjK6wgGDN3Xe0Fjn6mAqjC5TujJAQ8DAth4floEsE1sGAgYCJk7adh4Tjxuj+FO8rOrIAhip0AwywZcfXly9d+XCzfOvPrxGGAPsYOyQn3iKh0+v9U6+kRy2EEQIPX7zdmvJLk6RaZGPcHSEJgVF5hVZUBXFNFRgqqapGLqoKpwkioqsm4YzO00+M+MbgvS5rCKMMW5t77h+609mFX+RKUYJvrCiagXbtp04eRxjLGlydyTw8MWjlu6WGEO0dXdGKQJjrBiqbgHDtmBiZaCF0PPXr6pra3GfQHWcYQw8HR7ivhi0ddtSgCGbuqirItBFoLOazOoyb6i8oQqmJpiaYgMV2yqGCo7fjsmxorJtSpYh26ZkO3AaouXUAxqiZXgtKg9UHiicKTus8kAzMOyIBt42vn9V92btjrX5S2YUlBbcf32v8vju7RVbS/aXLlm//PDZo6TEcqbG6IpT3sAaEq0JpMqzZnyb1gRGlxhNoTWN0VRGkxlNYjRFMExOB6s2bVuxqeDEpQsnLp9dt23TsnVLt+3avL1sa/mB8luP775ueN9BBkRoiNAULJWzpJBA1LY1P3395tXbN+8a6x68rn70rra6qe1VXcOAmEBTMscbsghU2dYNbAFsG9gysG1gS48PoGMnVg50h1sEnOufw7OOLA0BgCGni+9aagrKNy/euCAnf9TY6SPXF65rCbbaGJvYdi4EidHjA3u/P90CKjAlQxNUhZEEVhJogRMU5eSlK6V79ymaJgGd1SVGFiRDE3VV0BROlThJ4iVJVBUNmN4FpZ47FCVNtxiBpzgW9+b29qbGltarN25+LidfU4ZpmhZAn/uHYIwVVd25q/hNTXV7oD1ABF7Xvnr06lF1w9v2SHt9R+O7pprqD9Vv6969fl/NiKxbDwwQevDk8ZMXL3FyvABl+dELp2EBHZiqaSiGLuuabOqyqauWKQPDAc8J7arQcqavKrIUGyRuKpHorAtN0TYcVkWgi5YWN6TAKd8FfCJx6i7dlqAhQYNSBc5UeVN5Uv3s4OlDm3ZuXL5pWd68Cblzc8blj9lQtGrGosl5s8dPmpM7ee6UCzcvqsgQQU+hL2PIdZ0tnUSI0SXWVFUMFQRESxUtTQQaZ8isJoiG3BUNvap9H6Tp9dt2FOwq2VS8rezA7mXrV6zbsmrJmnnzVs4pO1R66dalDUU7tu7Zv33fse1VJ1bs2J+/snjUjGWjp80uO1C1e1/lwZMnivZUFpTv2VK2Z82OogEiUHlDZjWRkjlCZAiRoUWWkjla4VldFExFAKps6woy49NaDDwM9wwD27wmPq95cfTC0RlLpubkj5o4Z9y4mWOmLpyyrnB9NxXCGDtWWoemZhuabaiWoZiGqKusLLKSSAs8LfK0yNMST0uCoCmSoam2qdnAQmj/ydMHT5xSDYOSuAhHBOkoIwmsLAqaogDDhLbLPEpkdFGWqRTGmOY5kmPw557idU3Nl69f/+ynf0UBC5g2sKDtJrccZTS53p3AgppuYIxFRTh25si6ratXblp28tLRh2/uX7t/5fC5w6evnjpz/cyDVw8evHp45srZ89fOd4a7nNSzw96DJ4/vPHiI0+LwFrRsx2AC04S2aduGZWnAVAxdMXTVNDTT0EzDMdQGtMxEht+I1zwgDUMN2RoGkqWL8YJeU0FW3ONNmFPJSji9wMmaanw8ZarLEIi2TikSZ2oSBE477PZY4O6Lh89qXguWevT88TnL5sxcMmPagryx00eOmjp82KQho6cOz501bvz0caPyRuVMGz9+xsTCPSXNoY4IT7O6yhk6oylt0cgfz55ev3/3yLmzJ69fv3z//sNXrzoioab29pauLkYWZFOVDbW5vWNrSfHlP26v27q9eG/V2q0FyzesG5M3aebchWMmThyRmzt6yuQpcxb9NHTCv8bm/zpx/tApi3Pmrh+3YP3ERWsXbtxWXLVvbcG2/Nlzxo4ZOy5n3ITcSaPG5Q4IMbEIR5IyyxqSbOuyrYtAFUxFMBXekF2AYwId5akoT8UEmhAZUorzTMs8rQi0wklAaY91bNm1pWT/zqWbl4ydMWbE5BE5+Tljp+eMnZ6zY0/h1Xs32iOdlMTHBNoZUZ4iOMbhTTI0BRgGtm2MndigbOmsJibel9lcUnrq0hVJU1lFYDWBVngD2ol7DSXd+cLbbMm1A25pm3NKpdjVT+WtoaX12q1b+C/AqvMZIEI2gumfJDXSgxDLcYqm6roeCIbeVL+NxEL3Ht9atWnx/BUzZizM3X1wZ0OgZs/R0k3F64sqt28t27z/ZOWth9dPXDhWvq/sefVLWY/fII/lubMXzt99+BBjbKF4wROwLdXQeVniJDFMxFhRUIGpA0u3gEOmCVODl27gw0iEf1Vka/EZlvmm4V1rpEtBlgRNxY5XPjhWVwR6D6uWwQONN1Xe1ETboFShprU+xBHNoY5OMthBBFujnYzO7Tt5YPrCGYfPHb338uGspTNnLJo6IX/M+JljRk0ZNmraiOFTho6eMmLI2MH/PvC/fhk+9LfRwwaOHDJ22qRZSxctXL1qQ+GONVu3Lt2wcebS5VPnLxidl/vLyFG/5kz8x7BRIybkTs6fO2HyrNypc+YuWr5x245VGzbNW7Lip0HDBg4dPXXu0opDJ1ds3D59ztJpM5fOnb92wdK1+QvXrCzYNXDE1H/7bdSmPRXb9+9bW1K868jh0mNHiw4eKDt8qHB3+dpt22fOXzB82LANG9aW7CkrPXhggGRrpMSG2FiQjQXoSICKhFmCEBlG4UWgqsjUMFCRqSJTgYZkaQrQFFMVdJlRBVYTKYVnNZEQ6ZuPbl26c+nCH+dXb1sxe3n+tAXThk4YPn5m7riZE8ZMH5UzffTc5fNaw+0A2yoCKjINbMu2HuZI2dY1CCRLE0yVFNkgHe0mw0EqGmJiYZagZJ7TJNHSNxSVPHpdjTE2saVATQKaiVE8EoaRmcYq6ik6TwpCOjWMjCAwAp+S8um76pqar1y/gf9cVlHSppUI2zoVlBmfYUNIkKRq6JqmNDbW3frjelll8arNS+evzF+8ZtaiVfmHzuyp66wuKF2/dMP8zcVr5y+fMWN+3or1i8v379p7uPL0pdPtgQ7TsizbDoVDWwq2PHzy1LRsxdB1C2jA1C3AyxLJMiEy1hEO8JpsImilVozHKyLcCKUn9usMqCJbBGpdR33ViYNvGmsUbEpQl21dtg0HVMkyDIwUaDmtyZygrmBqvK6KQK/vaC47sPvc9Quv6l+dvn6qaG/RoXMHL909v3r7ivylU+avmrt55+aFa+ZOnjN+Qv7osdNHjJw8dPjkYYNyBw/LG/qPwT/95y+/Llixeu32bZt27dpYUrJhZ/HG4uKNxSUbdhav3rp9c+nu4n0HFq5csXTjpq17DwybPH3C9JnDx078dfiYyTPnL1u/YdnGtau3blq7Y3tBWemKLVvmrlxVfvDghsLtqzdtXLxi1Zz5i6fMmLRs7ZrDF68Mn7Lk/wwav21PedGBPRtKC9fu2Fq4t2JH1Z6ifZVFlXsKysuWblg3Ljdve+mufWdOVp4+OaA10K5CQ0GGjAzRUlldohSOkNgwRwTpaICOhLlYmItFOIIQGUriaImlJY7XJMnSZUtTbF3Fpo7Bm+Z3hfuKlxYsn7Rg8vj83NxZU4aMHzFi0tgJs/JGTB6ZM2PsknVLr9+/KZmKaCoS0FhJiDJkkI60xwItwY5OItRFBkN0lJRY3lAUaOoYGBjo2AIYsbqybFPB28YWjDHAtohUDkgGtgCGBo6HpgGCANkWsm0EbeRGHZGFYXLRBYYYMwJH82zC8Kb7i1nNrbPrfUPDucuXvQ/NiNAn65Oe63ljh1WIIcaIFdjWjvb6pibDQyxyWjEYeltH+6UrVxoa6u/cuX7ixIE5C6ZPm5O7YEX+0jVzF62atWrLws0la6YvyJu9dMbcJflzFs+Yv2zmkjXztpZsunbn6q37twORkGoawLYkRS4pLautb4QoUfqCEMJY1rXOcKClq72lqyPM0qptWSi+wNUbQTQx0pFtYDvu9yJLw0BDwMnzf2hv/OPp3d2HKlYVrHvy7pWMdAnqCjQUqCtQbwm27ztx6OHrp0/evHhZ+44HumgbAlAFoFIKX9/ZdPnu1eKqom27N68rWrFqx5I5q6cv3Dhr+baFs1dNW7Jp3oada5ZvWjJ3eX7OtJGjp44YMXnY4PGDBk0Y/K+xA4fmDf3PIf8alTfp7I2bF+/cuXT//rFr13YdPlJ29GjV6TOHL14sP3yksKpq16FDW8tL9p46vm3vgZ+Gj/t9zNhR48YNGTu+eP++U9cvHDx/ZP+5I/vPHT986WzFiWPrigp37tu7qWRHQcmOgpKdK9atX7Rk3uYdW4r27R+cu/B//zZhe0Xl9srKbXv3bCgpWVNUWLS/anvVnoI95RtLihevWTN2Qu7mkl1FBw6WHTs6YPe+ShnqKrZkZAhAEW1VQpoEdQnqItR5IHOmxOh8hCPCLBmkY0E6GmKj3WSokwiG6UiUCd+4f738YNn52+eqTu+bv2Z+Tv742auXjp8zY9DEkcMnjx07Y+K4/Nzx+XljpuSUH6roJkOkQHfFAh3R7jAbaYu0cYaoQ8Cb0vMPr55VPxWBCjAOstG6zgYZKirSTAwjHDtl/sKLd+4oQGdURsHa7Se3bjy8QUg0wNDCMB70RxZApg3jLSMgxjaGAFkmtgCEbncfiDHNs4zAIoztRNrQLXhycwzJESnoToMxxm/r6s9duYISKwF6Z/UTAPwUVlNW+QiiaEMbYxQl2d37ji5ZtaVw94EDx84dOnlh/7HTew6e2LCzctmm7XOWr8uZMX/KrMXL1mys3Lsvb/qM3PwZU+fMGDdt0rgZ08fNnJo7Nz8nPy93zpSJs/PmrZozZd6kKfOmrNy86vCpIy/fVbv0kwy3taikvaMbx/PnGGEcpYjuSLC1q/X+swev37+NcaxiAQtjHVoGtN2pigmdsgdLd8rx42lVS7IMUmK7qWBJ1a7VBWtmLp45df70HXuKa9vrJFvWMZAsTUVG+cHy3JkTZi+dOXPRrAUrl76urxEslVI4UmY7iO4zN84VVe1YuGHWog3Tpy8bN2XZ+OmrJk5eljNl+bhxc0ZMnDt6zuoZefMmjJ48bNSk4b+M+WXg2J9/Hf/bwLG/DBz786CJg/45ctCE2TNPXL98/OqV49eu7Tx4oOTIoRM3rh+7fu3Cg3uHL10sPXz44IVzJ29cOXnr2sZdFf8xcOSgYUNHjh45eGzelj1lB04frDhWWX5kb/mxA5WnjlaePLa2qGh7ZeXqwm2by0srjh/ftrts0eIFRWUlm8srBo6Z+79+ydlQWl5QUVFQUVG4r3Jj6c6NpTu3Ve7esrt0bXHx/NWrx0/I3b5nd/nRo6dv3howb+nCABVqCLR0EgEFqqIliZYsmaps6jLQZKDJQFcsQ7VN2dZFSxEtWbJlwZKcR8q2fOXelWkLpkxdMGXxuoWrNi+fu2LO1CUzpy7O/z13+LC8EUMnDh01eXTO9HGjJ43dubekJdL2+P2TqjNVhft3HLp04MzNExf/uPC64c3FOxc37Fx/9sZZUqFeNbwsPVi6Zsf6lnAbwBBjXNfWPDxnzOJNK0uOlJUdLLl98+ymdYunL5hy48ltDeudZBerCU5W3TmTOJ2v62jgVM7GtomAiSDEWANGdzSkWTrGmOJ4RhARxgAh07bcfD3CcSgTAEOY2OFd3vn2Q925y5cRxjTDyqri+p+eEEvPyAbglwRvUXKgCGEciUWBbWOMGzsCG3eWL15fsK6o7OCJc+eu3Lp8887ZyzdWby/bUFq5rrRq8sotK7bu3FZUcuXylSvXbxw4fqy0srx0z+6lG7bkLVieM3vx2NkLc+YsHjNr4ZiZ84dNmTFyxrS5a1as37n1SfXzKE0wooAxLq+sGj1u4rv3HxxWMcYRkrh868qH5tqX715cuHHh/rP7ITIsm7qgqQowDGQDjExkAwxNBA1oq7ahIF2xTR1DRhFU21SgdeTMiSXrlo3KG5UzbUzOjNHDJv4+b/WcQ+cP3H919/KdKy8/VJMSvXTDsjFTR06ZN3HExCEjc0fs2l9+68mdx9XPKYW79+rBtootizfNmbduyrSlY6avGDdpac6oWUNGz/k9Z+6wvEVjJs4bmbdgzITZoyfMHJ0zY/QvYwb+14h//HPUT7+O/+2X8T//Y+R//Z9BP+XOnXvo4tmjVy4cvnSx4vjxPSdOnLp18/j1a2du3Tpw7tz2PZUHzp05cvnc4cvnV27b+e//GjF05IiRo0b+NnrixrJdB04frji6t/Rgxa7DVbtPHK44cbRwX9XWioqNpcUbSos37y5fX1y0ZMmiwrKSzWUV///v0/6/X3PWlZZv2VOxsbR0a+Xuwn2VK7cXrCnavqmsZF1x0aI1q/MmTSqs3LOtsnJdcfGApcvnXLpxZtHqeSs3Le2IthrYlLEmQU2Cmmyrkq2KliJYmmCpSD5iiQAAIABJREFUApAFIImWIlqKYMmCJUtQo1TuwZvHVacO7j2+f/W29fNXLT545ujybasH5/7+67jffh336y9jf/1pxL+GTPh93PTxW3Zt2Vq2JX/JtLy543PyR05fOmnRhhnTF06cs3rm5HkTcqaPmLt29rqiVbOWT8uZPnri7NyLd66Y2GJV7taDmyvWLBk1fezIWaOnzJ+4YHbuwlm50+blLlg/r/LU7rWFq87fPqdjQ8dmddPbD+21+88dyF+ev/tI2ct3z3VomBhymlDd+Hbvsb1RLgIgYASeFUSIMYA2ydExhtRtw8ZIt4BTeoEwtjGEGEK32BXFJ8AY41dv3527dAljbENkQduwgGEDt4AZptWvp8eivcYcfYzbbE+3oM0LvGkBhFE4FrWgbdnW28b60qNHdh48UHbk4OlL53ZXlpeUFJ45fbzy4MHiqqqCiqrpKzdsLCouKd15786N48ePVOytOHP2xMFD+zYVFa7eUbS8YNuijQVLN29fsrlw4Yat89dvm7N205zVq5ZtXlN5vOr8zYvP3r5UDOPKjRsr12yIkoxzoEwLvHj7amtxwZ5DFQ+e3z908uCegxXNnc0xjiJ5VgEGJ4uaDdxbXai23tTdfOf53cbuFsFULt+51tjdTKvcjvKikbmjxs0YN3HmuDHTRo6YNHTK/LzFG+bPWzlr/PRx63dsOHTm4KjJI4blDpq6aFzevFFjpg3bvGtjxbHKR9WPbzy8XrR324rtC+asm5y3eNSYOYPHzR82ataQkTMH58wfMW7+iNyFoyYuHDFxwYi8BaMmzBqeM3P4kLzffh73r4E5A3+dMPD3KT8PzPnpfw/616SFCw9cPHv48rmjly9WHDu258SJQxcvHr544eT16/vOnCncW1V18sT+cyf3nTu1vKDo//m3n//588D/+K///F//HFSwZ/e+kwfLDu0uOVBRvL+i7Mj+ssMHNpeWrtmxY1NZycay4h0HqooP7p89e+aaTRu27dn/b4Mm/89fx68q3rWhrHRjWenWyorteys2l+9atHHdyu0Fawu3L1q1Mi8vb+2OrSu3b1+4aeOAyq3Ldm9dVrhu/prF065fOFr/4XVtXXVjZ113rK2pvTZMdjBSjFEZzuBloKi2pkNdg7qKdAWqKlaDbOBJzdPL96+cv3tx/4UjY2aMz5s/dfqS/F/G/jpw9MD/HPqf/zX0H/8a+fPg8b+Pnz1u5vLpefMmjJw8dOiEQSNyfx89dfjE2cNz80flzZ0wevLwkblDh08dPix3yO8TBg8ZP3ho7tDVO9bceHy97FBJ0e6CktLtQ/J+HzppcO6cnAnTR42dMGTKnAlzVk3PWzB24tzRK7YtqQt8uPLwyrQl0yYvnjxl6dRJi/MmL8jdWraFUmgT26eun1pXtHrB6tmVx8qiXIiVWYpnMMa6bVZ/qL798A9O5SCGYSocZkKd0Q5Koixs4aR6HWf5JcQYP3tdffbiJZwo1bAw0izTQJaDpY2gFQ90xSdyntW5KStRYKJvRnpTq6Sd6e04EMYWhKIsGcDUAegKBS0EbQhf1n4o2n+o5NCRkv37L165vH7L+tmL5x45ebDq+JFte6vWl+2ZtnLThqKSwrKSx08fzF244P/9j38vKNp26NSx5Rs2rC7YvHrLlhWbN68uKFi5ZfOqgs2rt+1Ys2PnlHmzJ+ZPXL5pSXFV8YnLZ2MC19DWurNst2bazieJ0NE/Hv1RUrVr2vzpG3dsXL91/ZrNaw6fPsypAsAQYqwA3cCWgYBmGwYE9e0NZ2+cWbxu4c69O09cOfX43dO2SEvFkdLF6+fPWz1n3uq5s5blT1kwaXjesHEzxs5YMmX0lGFDJwzKmzNu6sKJo6f+Pnr6kNlrcmcsHzd50Zj85VNWF67aUrZx8ryc/BW5s9flTVw8Yszc33+f/tuImYNz5g0bOXPwkCk//5r7jyFT/jVy1q+Tlo2auHDoxHlDR+cPGjxl4G+TB/48/h+/5f5z0KR/Dhz/z//56z+mLF504MKZg5fOHrl4bntF+bqdhYX7qkoPH95/9mxhVdXO/VVlRw9VnjpWdfbU0s2F/+1//PNfv/4yaMjgf/4+ektF+Z4je0v2l5Xs3128v2Lnvj1Fe/fkL148feHCjSVFhfv2lB47Urhv77Rp05auXrW5rPK//zTuf/w8em1p6aby8oI9uzeXl28pK99asXvl9oJZK5et3r51wfKlkyblri/ctqpw+6qiwgHnitZeKN14qWLrqZKN988cqX/+4NHNy611L5/dvXSssvDqqX3vnt/pbH7X1lzT2PCuvr76Q111e0dDINjS0VX/pubh4RO7lq3LX1Mwf+Ha6RNnjxqW9+tvOf/8eeRPg3N+GZQzcGjuoKG5g38b+/PAUT/9NOYfg3N/HT5l8IgpQ4blDR4xadjwvKG/5w4aNmn4rOXzRk4e+1vOkKGTR42YOnrIhP/LtVt9TZJfV6L9J9ynOzO2bKlb6u6CDzK/ZGZmiMiADMhIjMyISGZm/Jjq46rqqiYxy5JlCyxLbWussT3XNCYZRmNZaLU0jar70B5frbvWXufl97zPPmef/Qs4ULePCuBZIpqPEAw62elOln0oAeJpmGTRMIuGYiBOh6l8OF7CcBbAWTjXzRJZMpSCwCSEshhZJCM5IpaLfPm13/6Tv/3jXCeLsyjBoLEc+fJnXvyD//4Hf/+9v3/3ybuvv/uL+68+/NgXPv7LJ0/+4Yf/9PKnX16eTAfb7etXLn7v21/787/78zefvPXGk7d+8PpPv/eT77/x5O03n7zz5MmTb33nOzePH//sjZ+9++/e1S9/8c6bbz959/W3Xv/J6z95TwzffvLOG++++faTd9765dtvPflVvPMr9f/D20/eeevJO28/efftf9/A37PE3sMv/0/9jy/+/94C3uPtm+++/ff//I9vvPv2kydP/vEHP9q+vDm4//Do5uaTn/zE8mBndLjzyqdeOXp4PT07a+4dJVuTwWp3/+j461/7WqlS15qsy93dF15+pT2ZdObj5nTUmIyas0lzOm5Mxq3prL9YRJl4hMaoNBLJEM1J58vf/NqXf//rh+dnT/49xPLO62+9/sWvfbE1aSOxMFPmzh9d5JvF5qj11de+9pOf/+Sv//Gv/9dPv/+9n/zLN77zzd/6+pe+9Sevfen3v1QeFGrjYr7LZdvczceutq9miTLOtVPbl9NUNUZXE1wr40KdYDwQLxHRYhhjAa4TKwziqQaeqIfTnXC8HoqUQCDljpWI1qpENwkiH8TyAYjz+WiXO+50xuy+hMNJmsC0C+H8voTNHbUEMw5fyuSLGV2UMcR5wazPgum8MZubMvkTbrXXmKyWLl598fyVl89fenG8vzM5Pjh98YX9m5vjF17Yu75ent87fHh9+uILF6++UhzMRWoHgCIEifuJeG9v5+DqePfiYPfyeOfiaHV2tDg5ShWKuUZzvLeze3N+75UXjx/dLxYLzX6vOd8RmRCVB+/sH/T390b7+8ODg9HBwWBvr7u9Ko/6jcmoUK/GotRgNe/ubPf395+6HNX3W9mDdva4mz+fNC7m/cenu595+fLF0/nRoHSxaP3OJx79yWu/+6ff/vprv/u5L3zs8aOL/de++rmv//bHHt/sPL6/Ot2r7y0KizE7bCd7jXgtj1cLRI7DGA7JcFA8FYjTQTLuCcBGZ0Dvg80AbgtFnXDCiyQCwYgHiLjCiVCrVwtTsAd2AoQvFAeCccAT8QaSQU/M6yY8oVhouOpfvHBMl2NwIoBmQlgGRhMQnEJDcQBKBqFkIBjz+ynAQwSAOAwmYE8k4I+BYDyE0Wihy+a7HJyEoSQEJyAoBlNc9PrVm9/7zjf+8M/+63//2/+nt+gtjxdf+sYX96/2IywRYbB4jkyXY8UO15hW7n/s6vEnX5gfz9vLzv7N/h/8xbe/85d/cvH4wWRvcXz/6Kt/+LU3nrzz5pN3/+3tn3/vR9/77v/67r/+7Af/9K//9Gd/9xe/90e//y//9q//Pqz+n6PFewx8Lxz2zq8S71eo+86Td9998sv3+Pzuk1/+x9PbT975/+E/ElpvPXn7u//zH9745dtPnjz5o7/6q8nR6cHNw+MH9z/+6Y/1F5PBzs6HP/7q0dXl7OS8vn2QrI+Hq929o6NvfOMb+VJNb3ftn51ev/y4OZu0FtPGbFIdj+vTaX08aYwnncWyu1pGuVQiF0twBEmjg2Xv8qXrkwcXp/dvXvvOH/3oZz9+8uTJD376/d/7w69Od0epXAKi4FQhFWGowfbolU+9fO/mdLI3eeUzr84O5jE2VulVDi4Pv/M//lt72YyVyGiJRBgoGPfFqzhVRmMVPJKHQwkPwUEEB5F5ONXCMx2c7ZOpVjjZgNl+ON4AyUogXHRFaoFg2uEgDFgWoFsklgv64jZv0u5JOWyUyUIaDGGdAdX6Ena8GESyXhuuN2MGO2VyxU2OiMGdsFojRkvEaKfM3oQdoO2eqMUEWel64fTFB4cPXzi4ud9fLQZ727tXF9tXF/sPHuxcXS4vzg4eXJ+8+Ojo8SO61hNpnCEcwyKYN0x1d7f3Lg73L4+O7p/tXh7tXp7unJ0m8vlcrTHaWe1d3du9OT9+dL9YKg7m02J/rPZQag+W7w+Kg35rseisVp3lsjWb1UbD6rDP1WvxNA2DIFcpZVttrtl6qldhu9VMv0YPqslBNTluMBf7w+1+flxJDPLUqJg8mbbOd6e74/aqWxqU0sNyem9Q2h8WjyfFy+3qyaRwMisdjYsHw+LRqLSopSfF+KSSmjeYYSk+LMRGpfggT40riX4t1a/Tw1a630t3eqlKmajnkFUjUc9R1weTSYNNQbY5h6CQwRa2uUmXP+oNJANW1OpGPZP92fJwjNEQFA8EKG+ICoBE0IP7A1QApEAwBrgjTpAO+aigB/cFYqAj7HdgXi8ZgOIwRsN4BkFSMJSAghQIREAohrRm7dHuONfI55p5kiUiHJ4oRMkMiSWwSAqjWDKSJSLZcDxP4hmYyCJAHPBGPEASKI+LTD3N1fOlbjVeimeamcsPX374Cx95+dOvjHcnpw/Pv/T7vzvcm7BNjm3l7j2++NRXPvvHf/On//rzH33vJ9//l5/98N/e/t+/ePett568/b+fvPnDn//0p2+8/qOf/+T1t37x1pN3/sNk/vk7//uHr//4vcvwj3/xkzd++daTXxl9n/zKWvtvb77+N//8t3/8l3/883d/8Y/f/+e3nvzyu9//7tGjq87OzuGDBycPb179xCuZElftdl766EsH5+fT49PKYpeqjfqrnb2T46987atUPCFWKffPT69eftScTtrzeXs2q4/HtdGoMRq1xqPeYtlebuOZFFdhb168/Pof/s4nf+vDn//dz3z4cx+b7u/15/P/8c9//41vf3246mZrqVydzpToIA4ARACj4WIv357VSQYjGZwupQASACMAlkQzlXS+m03XYqGUN8wBvpjLTTnBtB9iAqG0zxuzQow7zPnJQogqh6hKMNmCyUoAK/mxoo8o+dCcE2DNYNYCcDY7pQVoR6QUCiZdTtJqI0wGWOuO2syozhU1I3nAF3OEswBeDLgovR5WGRCtlTTYKKODstpIq4kwGgidkdBZSJMVM7giFlPISteL9x4/Pnzwwt7VVXc1by2nq8t7u/ev9h8+mF/c2748O3pwtf/gavfBDZWri1RWEIaQMOKCiMp4NNmZDbcn04PVYHvaWoxasxFbrtZ7g2y1Wuy00tUyW62G8XCuXo7nS1IDYPTiqVIpXiwmyuV4sZQsllOlUqKQpcvZTKUEYZjP641nGbpajuULT8UoIp2iClyy28gXGKpepLt1rlVJ1fKxChspM9SoVbg523t8c7IaVDuFVLuQ7JVS42pqVkvu9phVK93LE8NyfFxNTqrJWTU+ryW7xUSvSHdzqX6e7nOJRTVzPKoOqulhNTNv5/vNzKidmdUT93vcb03r2zXucNY8GlTOm+xXxtl7ZYqlkWQG5VgiRSORJEgz+MHRnCslg5gnFA34MJcHcQNY0I/4wkkUTxJ+3OvErR7K7SK8xpDFEnIYA24X7vZRvgAFQskQloGBWACIAmAs5MW8QdJf6OQz1UwoCgIUCMRAIB6EE0CIAhEKgSkEiaNhOkyy4XiWQuIwyoDBVADIgHgJj1fxSBYt9cu5bpks4pEyFs4i0UK0OWtnalyimuE6+XQzA6cRIBFCGYzIkcVBYXI46a36w93hzvni3qODlz718OKl8+XpYv9qd3E82788uP/hh1/+1pe/9aff/MM/e+2Fjz365G9/6udvv/7Vb39l72L3c1/5zL/8+Hs//PkP//wf/vLzX//CV779la/9169+/muf+/zXP3v16uX0aLg6n37pW1/4rW988eNf+lR7WU/Vc53d3f2rq6Or6y98+bcff+Slj3z6Yx//4udWJyfT4+PSdIesTfrbu6ujo6/8/u/df+HhYDz89Be/cP74YWs6bs2mncWsMRlVh/3GZNSeT4eLZXO28lNhppT5nde++jff/5tHn3x4/5WL/rJPppN0Kf/RL33q7KXTIOUFIm4w4gVJ0Bf2JYs416JwBnSjNjDqhRNgPB8HIkCQ9HvCTigZjOTQVJ1INXCiAAK0xxNzu2NuS1jvjpgh1p1sodEaBLFeLOcniwE073XFDf6MA8y6AdYVSFkCKZM/ZULznnDBB9IuKB3AsgjEhMgiFmZRnEFCsYCHskMZH5oJeHCLJ6oPMtZQ1mcO63WQXBOSm8JmY9hsj1qNuM5KmGyYRe1TmSC91meI5pjJ/uFoZ7s3n+Ubda5eas/G3dWqPpnk2u1iq1VqNfs7i9HhXjiRF0q1JpPWoNcpTM5ksVhuV8vdWnXQqvbb5WG7Ouymc8V6Z5DI5SuDXmsyTTJcIkEVm5XeYlum8+s9eGu2bIzHteGgNhrXxtPqZFIeDiuTYWs+S3FcCEHKvWZl0m8u5k8pNWat3moy272+gMvt8QeAEASjKIqFwwSGRogwk04mE1QiEWHoOEvHmFSMS8eymUgpF68Vk9VCvFpMtCp0q5xoFaPjemLWTDWL8WY+0col60y0zkRaHDWspgtcMk4huUyEjoe4JNDLIkdF8jCJdZnEqFGaFnOPFp0XW8yn2rljLh7HAokI2MrFSwxVyyf3Z41yPh6lADISpOIhKhYqFGLzWa1ciLQLZIlDqWgAJX0A7vXHQB3oVrsdTtTtxdwu1OPAvcFkKBALBCkQToTBKBSM+Jl6Jl6I+UmPj/C5UI+f9MMpEIz7ERoJxGF/JEhkwkwzTuYxlEHjNTxWCydqZKSEJJp4rIaVJuVcr5BoYJEyjHIwGIPzrXK8kIyVo1SJILIRMIGFkuEwi8FpKF6JphqJVC3BdlNMl2R6eLoVQzNorBTN9dnyOJvr0kwzXhpylRFbnWZSVaI2zS8vRvl+MtMki0O6v1cf7LdS1RjBoVQRj5WpaIkg83CiSiRqBN2IpGpUc1pLFOJMI45n4+2dnYPr+zv3Lq4fvfyRz37mhY++evzgZnp4PD0+Lk62ydq4t72zPD569JEPv/qJT3zic5/7yGc/PT8+6i4X3eW8u5y3ZpPGZNScjnurxXBnu75Y+aMYxUXr03ahVyQ4MspFoChU7FRr41a2k833WTDu84QdXsQdwDxw3Mk2IbaNIkk/GA2SDIYkIJIlQjEgViAJDiE5mCogRB6MVRG8APqSDlPYYMaMgbQ7XADxIoAX/TDn8cTMMOMmC3405w3Sdk/c5I6ZgLTDSRltpAFiPQjrcUesEovYR4JAAnaR7kAiCCVRPI1FWMKOmD2kDYx70XQgEDd4E9oQ53FRZhustYBaXVCrQ3SGsMYQUps9WrlZqvWpLZBZ7dJG2FR3Nm9PRp3JuNrptKfj4c72dP9gtLM73TsodwZ0oby4d7p9eYHTBbnWCIa8Lq9DbLRWJoPpwWJyuFjc21udHkyP9ib7e1SaTRVK5UE/mmWHy2WhWs0V2Fq/NdjelRuDYmMg3xu1Z5PObNJcTKrTcXUyqY+nzfGsPhyksozb582Uimyr1l7MnuKLNBtbCoFUzRfLeSL5pki5KVRsClVbItWWWCWSquRKnVpnVGgMGp1Zb7QZzTaTxWa22RxuZwAMhhAIhCGCxKNRIk7hXCpSZOMsHWHTVDZNFZh4kU2UuHi3mc/mkqlkuJiNFrJ4q0TO65GDMrkdQ8pRaNyq9MvZZY9ppIEHWezFfDSF+yJUsJIjODpcZ4lVM9Wps2yGhEAXgQVh0JZnw6tJqUrD5wXypsvUOYJNwJU8nihgjiio9FrNoNsW8rhgnx322FGXj/L7IkF32O9Gve6wk67GE+W4L+L3RbxQwp+uk8kyhtAAkoKQNExmsUSBiOYAJBNAGJjMo2QRTZapWB6PV1CyEKqMSoV2PlqG6BYWrWJQMpQs0CRHYmwIy8JImggl8EAMhNMhlEHDLIawCJZH6DYVqWIhNhSkEU805KZANEtQVTLRwNleNNnA2B7FDohUO8z2YkQBjFbheCMUa4TIMowwQZyDMQZCMiGIgYFMCGKAYNIHMwCU9scqRG1SpvI43QjHa3R7d3fv+sHy3uXi6N7y9Gy0uzc6OBwfHI+OjgvjFVEddpar3YuzvYuz1njcW8xbs1l7sejv7gx2V6O9nfZ8Wh322/PpYHs52tupzudgDA9h/lAY8AMOu9sEIr4QBnLlbGPcQBNAkHCGKB9AuqGYi20QuTaSrvsw1hEkPQAFEgwGJUCCxTy4HUi48SwQKUBhLoiwvnDOD3M+V8xmp6zumC2Y8QCMB8778XKQqkJYPhhI2f1Jiydm8qdsnoTFFTNacLUjZnQmLBDjc2EWsVG0ruAHqLAd9lpgp85vCKfJTIWJcpSfdEVyMF2l8AxkBKRA2hKtQWDKFoxb9QGV0qOQ+RRKUKUOaWUOldiilLu1Co9ebNOkG9Xdq+vF6cns5LC7u5qeHG1fni/O742PDqbHR7X+mKvU5sdH89NjOJpS6fUI4vf7nTK9qTbqTbcn4+3xbGc+WUy7k0FrNIgyXKHbbc+mkUySSsSSqQRLR0q1XK6Yt5g9Zrsbj6AMm0gziVSaSqXJZBKn4xgdCcdImAj5YZcD9LoBvyfocT7FF6r4QrVKa5EpDTyhYkuiEUh0m2I1X6LhC1U8gXJLpOEJ1ZsC1ZZYK5DoNoTKdYFiU6TkCeU8kZwvlAulKrFCJ1HoJHKtTKnXGa0Gk9lotlpsdrvT5Q8EgwCIYhhOEGQETySjGSZRzKWKGaqSocpcrFBKteq1fJYpF2N5Gh+loErYm4zgSTqRSJPxVLTC0d1ystngavUsnSKLuWQlH69yeDYB5Anv4yzxsBprMGEW945LBM24g7gxSNptkMMQdNgQNxgH4VQATvsiecSNWTyYJV5CalMm309QJShRhTJNqDaLFAZYpoGlq3imHqYbGFdC+k0iyyFIEoU5gu0VM40SEsfDaSiShcvdUqFZDmdCZBFMNJBkBc+20kwjzrSodD0SK5IEh1LFENshE2UCSsGBGBCIB4kC7o/7PZQfZsK+WNBJBux4IEAjQCYUYkIgHUK5MMyEANofSPj8cT9Ag1QFo7uRSA3C82CihGdqUSjpt2N2G+4EMjDEIDATIvIQ3SLLU4ZpE+U5Rbfp1u729sXl/N69xcnZYP+gs9we7B8O94/HR6f50eo9XV2dnR5cXXSXi95q1ZrNu9s7w7296eH+/Piwu5w3JqPuct5fLcZ7u+XBACVRt1vvcpngkMvhMvpBD4iEQjiazKfcqN2JmN2ow4OZk+UgXQEjWWe86AYTxiBlBaIeC2iwgPpsN0XmIQemDyYdKOcP5wJI1h9iPZ6EzYIbdLDGiOoclBnifD7a4U3ZfClHIO3yJGzGsMYeMVhJvT1q8mdcjpjZiCudcb2HsqmdSqFGJDUpsAwBpRAX7nGEndF8IllIJotxNO0n88FkGaOyuCmoNkPqUNoVZmwoZzeEVBKHTGRXyDwqO2rTOZRSvUhhV4oNUplZRZezg9W8Ne41B+1Kq1ptN5r9drPfrLWq5Xo1GosRJM7muRSX9gVCRp0+6LL4LGa91gwAABbyA35n0OeCAv6gxwWHQJbLTZZLNp+FQoGg2+GzGfGANRIOhKGA02K3WSyg3wEFPAjoJ6AgBYMEDOIohKJQGIMAr9Nvs4ahUNDvC3rcT20J1AKhWihUi0QavkC1yVfxBNoNgXxDINvgS9d4kk2+clOg2RRoNwTqdYH6Dl9xV6DcECg3thTrW4o1nnidL94QyjaE8jtbsrtC5YZYdVcgv8OX3eXL7/JlazzZOl++viXfFCk2RXKBQi3TGeU6g9po0hjNBovF4XHnuTKEhoOhYDgcjkbRBE1kaCaXyXI5ls1yOSZTLLNckeWK2Vwxx3DpVDKSz1AsTaQJ4DqX2k8TDBXI0fC8Rh1Okofz1HyaggkXEA2G6CBRgFONcGEQKY+imQZU7GPlId7dppuLeHEClyZoZYqXx2GuDRY74WIDLbWgag8b15DHfepei8qlQ6kc3pr1M7U6nqYjGRxPAblGIVMtQQkYZf3xKkjXsPokX+gluU6E60Tyg1hhSFbnkeYqXhhGUMYHZyAgASZriXQzwnVxrhuh6zF/FNYFXDYs5I7BTsrvjgJ2zAskASyHwGzAF3P7Yh6EA6I1KN1D6QaSrMD5bjRZQTA2EEoHgykApINkEaKbMDdAC1MiN0byY4Qs482d5eriYn56Mj8+6e3uNeeL7vZOb2d/eHiUHcyJyrC72l6dnx4+uP+e/dicz/s7O+OD/eXp0eLkaH58uDg5Gu3tDLdX073dcqtDEjCdgEKQM0oFU1kyVaBLjXq2Vh7uzYwBPUj7/HGPC9PRlSDBuvCMk+QcZM6eqvtyPTwQtcK0I90MYzkfynlDaReQdgfSLl/K4aDMZtxgDBtNmMmEmzwJF5QNmsJaPazch9wYAAAgAElEQVS04Hp33GqNmAyozoQZ9IjWTBiNYb0GUst9Ih0os8AGtVOp8+rUDhXJhUPJoJtwowwaKyRi2QjbSIVopz9miBZCUCxgAfUWWGsP6wJRHcRYjKhK4deYMLcRsrpAc8hnikBOJGCGfGbYb4sg/iQBpUgkGw+zFJzAgBQJcnGIjYaIoNNl1vk9DhSFYAS0mG16ldquVRlVKrnKGAqHKSpMxbAMR+cLXDbPpAtMLM+2FpPuYjSYDSLxSCDgxaBgo90s1hpmB2h0h6KZHEzF6Hyh2Gzmqg2uWmeaDbbTZBtVCEVNJnOKZYlkAovGntoSK/ki+ZZYLhArtsRKnkjJE6n5QhVfoOALFDyBfEuk4gtVPKF6TaBaF6rWhcp1oXJ9S7kpUG7wlXd5srs82fqWbI0vu8uXrm3Jb/Okz/Fkz/NktzZltzdltzekdzfkdzfld3iy23zZXYFsUyxfE0rvCMS3+ZI7mzKeVI1H01K1gSdWbUk1AqlKpFap1Dqj1mSwmM0Om8PudHt9Hp/PHwyEEBgOowSJRcgwnaQydJSJU+k4nklHmUwiz8SYiC8bce9OuWKWSmeIRBZJFAiuGeeaRKFLteep2oCoj6jBdrY1TdE1H9uGko0g04QTXNDpVjksao9DF6fAVSn60R75sWnspApvl5B2kYnFYkgYGfXKs1Exw8UpNuNG3aGkG88GkyWq3MvTVTJeBtMNjG3juR5B16FULcS04GjJH60gZAksjKn8IMx1YKaJRfOol/A6UMAA+l1RxEZ4TYjdGLJQJbQwidV3EpVlPD+mitMIN0IzvTDdQjHOg7FuuoawLSJeweAMQOTgaBHM9lC66Uu23OwIiFTsCIc2VqvVvfPZ8dH04Ki3vdOYTRqLeXu509/f5/pTsj4e7O7uX11uX1w0ZrPWctmYTvurxfz4YPfi3vbZyc7Z6cHl+fa9k+HOarBa5iq1cMiXjvjDoI0MWFKxEBWFY/EICINwBHLCpnDG48K10YIv14EiWSfOOBDaEsk7iZyFaQH5QTjTAtJNgCx5ENYFZby+hMMVs/hSTgthNqBGZVDtiLpccY+FsBgQvQZUmjG9K2pxRs0GVKcL6TRBtQk2qn1KTUCtAdRKj0rpUPH1PAOgt0BmtUsRy0fcqN2NOyEajhaSbJ3hOjRA2/wJM8EBnrDNGdb5ElYbqvORJm/EYIE0bsJphSzmgM7iVpoNEtCj9znVXqfW6zYUc4nJqDketcbDdqmYYzJMo1HrdKrVWr7ZrHNZNpWhe+Nxe9K3erx3eWsGs1atVm9J9cV2tzvqNkfN5qjVHDQr7Wq2UY4V863lvNBqZCtlNxAAMNzrD8Q4jilVtCY7GMbL1RKViKIRIl2pRMsVhM2hLIdzDJHNuUNhg9XpQcM2CLYB8FNyjVJj0WntBoVBLVUrZGqV2qBXGfQSlVqoUIkUKolKLZArBQr1pkS5IVLyJRq+RMMXqgViDV+o2hCo+WK9QKzbFKo2BDKeUMUTaNcFynWhckOk2hAq1/jyDZ5yfUNxd122xpOv82TrPPEaT7LGk9zZlDy/Jl4XykGUFElVGzwFT6TcECjvbinvbinXeLK7AsndLfEmX77BV/L4Mr5QzhcreGI5X6IQytRSlVah0cq1eqVWY7ZaA2Ao4HPhfkcyDCRxbxINVPPJWo0pV7OFKputpphilC1S6RyW5sLVFscV45kiyVaiTCWSrcXiNOp12X1Oty/gzBZS2+N6l4HLhG2cxuokkEF8lWi4RKKtdPTmYFatZimOhZm4NxrwUy6ACiSKaSgFBpNOJB1MVIhYMYxzIJr2RvJ+ug5l+2RxitdXWHECF0fhzg7XmNGNWTJVoTyQ2wv7vVTQl4CAWJAqQOl2mOvCmQaSaiOpdihTA6MFEEx5KQ4od9LpGpnIQ6limCwiYS5I5nxk3oVyZrxoQfMWKGsGM0hrZ3d173R+dDjeP+zu7DcXy9Z81tnZGx4dM4MpWZ/29/b3Li8Ob256O6v+zk57uRwd7O5enG7fO945OVhdHO1e3Tu8Pp/srRrjXjzLYYA3iTijIVfSY0whbgxxQpCFpEKtcbncj8eyTjxtztQDyYqTrnvSdQ9TD0QLnkTZTxXseM4Mc0Y8Z6VKbm/CaMP1TtLsjFqNmF4TUmkhrQpQayG9zKsSexVKQGNCLVbSYiYNDsrsjNjMqNkQMqh9KrFNpPAo1AG1xCy/K+FtaoVSm1xqFet8WoKN+CMBH+XzkD6qmMx1c4lSLJCweUg9kvICMVcwagOiJieksgf1fp8eChpCfiMS0JMhYwSy2fUqo0bmtWr9Nn3QbsQBLxbygn6n1221mvRGvd6o1xt0Kr1Ooddo1DKlUiY36PRqtVYolCpkQtRnBW0WvUKLAIE4AWGoDwbcoN8R9DhAMJiplHrbu24gpFCqJSLF1pZEIRI4jTqPWec0yCnYVqS8LOr1WI1qu1PhgxWesNqDaHywMohq/ajVj5qDiB5E9AD6lM6qUttV5qBJ79bp7TqH1xyA7GDE6QDN1oDNErAb3EatQ69zmuRmtVAtE6oVSqNBrtfJ9XqhUr4hFvAlUoFUxZPK+TK5QKoSSTRbYsWWWLkhlG2IlZtChUCiEYg0G3wpT/ieesv5IjlPotwQKu9uKcRKHR6Ji+XajS3lukB1V6C4w1fc3VKs8WV3N8S31gR3NiV3+bI1nnyNJ7vLk97hS2/zpbd4sls86d1N0TpPxBNKt8QqqUyjksocehVDgBnMnyUCjTJdLKWzuVSGjaXZWDxJUHEMw0MwEozFyUSCTNIknY4y2QTDxfPFVCGfyWWZXI5utQrDfo1hI5kkXuUy+XQyHoZY2N2KI4mQu5JPFyvFKJuLFIpAImoBLHbInKowgajPEzF7CStCgzbI4kAtfsoOpR0gbUpUg9Gym255GjtEfYVlByDXD3L9QK7pv7efOxylioUQkvJFKwSZh4CUG6LdoZjbT7tCCWuRAeOpgD1orHZyh+eHzUl1uV3NFsOxPJSqoWwbhtMWb1zrSWj9KZMnqbfGIGa63To4baz2SpPdwnSPGy+53ogdzAvjFVHtQ8VReXUwvXexe3bd29sb7u/3dg6HR0ez8/Pp0fFsf29673Dv5urk5nq+t98a9+O5bBjww349AjlTIXs4aIjHPfGUgythnXku20bYpq/UB+mamyzYQmldsubMNHwobY6V3ChrCsYN/pQZTJnhlNmbsthJs4u0mjGDCTNoIbUaVGlCGjWoUwf0yqBaEVTqQaMqqJSBUh2kNkI6c9hsgE0aQGtCTCq/Wg8YhDrJbdHGmlasMKsNdqXCqgjFYTvsCEQDLswTTmN0NRbNRVy4OYDqCMwai7oSEVeKsEUxEwoYSYeW8BhQhy7mM8R8mrjfYpYrJUK5UiLXSqQGuVwjkYn5fK1MatKoNXK5Vq7UKVRKsVQjkSu2JCK+lL+xpRCJxXyBTCA0ykQepcQhkxikIp2Ib1VItZIts0xiEInk6xsGjTJdyXW2VzqLY+35u1t3+fy7AoNWr9PppDKVwWBxOKwA4HM4PSqLUxOEufGsOl1Uh5PCaFKYzWqLRXe+6C7mjcWsNp88pbVrDC6d3qXV2TVGu9bmNVj9Wi9mDpJOpUUm0kllJpXRZ1I71UqHRmZTiUwSiVUstYsUTrGPsvtIgwsxyM1SkVYu1qmlepVSr+SLJRtCEV8iFSlUIoVKKFMIpQq+SLYpkgrkCr5MviVX8uXKDan8rlAi1xupNCvVGTelCp5EJZAoBWKFUKLekqg2RAq+WMkXK7YkCr5IuSGUrwkkawLpHb701qbo1ob41prw9pqAL5DyBZItnlgiEGklgmocLMeCDRo9PZzsHc5292aHx8ud/clyZ9gfNuqNQjZH5wuZUpktltLlMlcoMRk2mkoTTCbBZBJpOpqOR5kUybIUwybTdDJDx9hMjKFjBSbOMUSKJVOZNJspxVIpiqaxZITMYOVOOVtJZMskU8ASXDhE+d2ozQZrQxkb3QFyIyTdCbCDIN3xJFuuSMVCFM2RgpWpOfpT4GAOn00j5WIgVgH9SSuYccKMy0Xo7WFjIurcK6HTAtxhgGY5s1gOFpPa9UEznfFhSQ/XJqJVny+hNyFyA6TUhVSqkFIfS4qQ8l1nas0a2bBG1hxRnjsm9aRuGYnn9egdMykIsltAmu7OavNdZSipxbIGPGtNN63ZoSM3cLJDLzuA8xMw3/NzdR+dtUCUy+4IunUOhzYedqOQgU4Fd3cb01VlNC00+nRzQXONIE7rcNYK0VYkawsxRg+lDKUMoaQBwPQORBVIWiDWEeKcnoTVgmqNsNoZtXmTbgth1YS0alCjg3Q2QGkEZBbUbEYNOkStg7VGWG9EDEq/SulV6oMGtVsjNkk25Vs8pWxNLnS4TbDPoDQpyUwklY9FuUiUo5gKm61zWCqhdpkcPqvXYnBrFT6T0m0zmPU60KQm7FadWm/R22xao0mjNGp0W0L1bZHljtTFV3nW5I5bMvua3CVQegRq/y2R67bEc0fiuS12rcu867LAh3jWX39689atzfX1TaVSLdoU3761dfv5redvbd26I3z+rugDd4RrQg1PavogTym32IvNxnixY3EEn7vLW+MLnxPohMHIOhLfCGXE/ozQHpb6CRma3vRgGhCPlYud5aizmvW2d1qTWXs67ayWtfmkNhtXp4OnZAa52qrWWjV6s85g0uksGq1DaXCr9G61QCPkKSQCtUpuUeu8WpVdZfBpnYgpELWEOSecMUdKzljdjedsXsIgtUqFegVPJZTppSqDVqqWS9UKtVGn0CkVOqXapBWpVZsy6ZZSLtQoBGq5SKsS69UClUxlMbP1htrl4GkUUo1apdIIhZItoXxDqLjNl60J5HyRQiBW8sVKvkTJkyh5EuW6UL4hlG9sydd4svVNkUQiU0okOpnUrJR59LIiZmFgQyuNXJ2tLq4Pr26OHzy8d/Pw9Pr+8fnl/u7e5OBosX84W20PF7Pu6cn26enu4dFitugsV6PtnfFyZ7BcLZaryfZqMJq0mr16u9tsdGu1dqVSKxRLmXw5yXA0m8nSqXgiQUYTRDwdrbcaDJtgOCpXTpbbmdooUx5Hi2MsNwqVl0hpASXbDrrrzY7BSM0Sa9gSdTtdc4cymlBOX+r5hw3vqB9sLqHKLJQfBpm2N1l0Mlm0w6Avt8nPTqJfPylcd5LX49JXrsffvGmu2lgsB5MFIMjooawlmDA4wipDUKX06uTByB1z+jlN7FkV8awu+iFL6o41zbNmnzWxz5hTG9aMOph73pGmmrN0b/7rcug3tMRvmKLPAcUP+SrPBop3gzlduKiNtLfw2q0A80EzwjOHnDZP0GHUKaVRDPzSlz/6k5/+85tv/Pgv/+y1n/7on95449/effLmD37w95/9/P18KRQiNMGU3pVQ2wmlP2IEYkYIUUIRfTBjDbBWkLM5YnoDojAhKkfEYkCNGkgvDyh1sM6EGxBE7YWUzojDQdhshFkJamQ+uRrQqAGN0quSO1RbWhFPsSUxyMVmjdphBHxmGrCaXZYok/QE7N6Q2w15dXYzQSedQMQKkN5w1OWHzVaH3mo3BcNWHxoH4Ww06Q3HAlgcQCirH5abgPet2d4nxZ7W08/rU++Xks9qk8/r6WeUkWfUsQ9qU7fMuac19NNa+pYle8uUf78sfGdLp9FqLS6HwQ96QNwVTrjCCTtKufCEm0g5ImkXkbbAcTtOB5OZQqfdH88xMhFAcWsQljhCWLUXafRdZFbnRrUOn9RkkTs9PKM1mMgkytVksdSYTdurVbFULZVrreW8Mh3XJuPKoP+U1CBSWuRai1qjV+t0Go1RpXeq1XapxqEQaiVCtUKgUfDVQpVb7osYkYwNzznhjBlhzHDG7I9pvVFtMKkFkyZ9UCU0yTYUQrFGpjSoFHqFTCuT6+RKg0JlVGptOqXFwFNIBGqFQKMQauUCnVyklwt1UpXVmCjmNQEbzyASa8VKpVLAl/B44jsb4qef5z9zW/DcXeGztzafeX79mVubH7y99ewdwa118eaWYm1TemdduL4pVMhkVpUcNKkDWnHUrWlStiys77Hoxens8v7R9fXR5eX+9YOTm/tH55e7h4fT8/Odk5P5znZ/dzXYWQ52t4fnZztnZ9v3zg/Ozvcvr3ZPro6PLg4eP7x3/eB6evRwvv/KfO+8tzxcnn50dvDx+fZlrd0sNvKz3cZsuzieVgaDTq8/KDbThXY0144W+pHyFK9vY/VtONk0pXtWduQka3qyaqK7brrrires7MiXn6Pxjg8uGLmeuznxNObO2tLZWLoKY2emZW10wHGH6+XiFy3qpW7kqhsZZKBSlOrEoRntWtUSqUw0FPMBtClEG7GMhcq70Izbitp4DugZA/2skXvWlH3aknu/pfB+c+EDxuIHLbX3WYtbxqzbkft1RZxo7Gbq03W1f8vkX9dBHzQQz5uZW/bMhjnstCNCC/a0Dt20YuXF4Te/82d/91d/8dd/+d/+6DvfPrk4u3nlxXsvXB0c7XQr2eOT3b2rq3sPX3r40Y/e/+SrO5erYgeLlKyehNqOKvxxsz+iJ8JamDD44hYzpjGhKj2i1iMqI6o2hvVSn0Lslks8cnVIa8D0EcwUQozKgEbhVSs9yi2nQuyWy/1KsVsudsilduWagifWyzVOjdqr8+L+MGTPQk4/BGCJuMFicPrcZo9NolciCSKcZGb3zmcX54vze4vTo+n+yfLkst7tVBi6zeUms2lv2G22693tbYzr/d+84G9q2Pcb8h/QsO+TpZ4zlT9kLP2mKv0BbeYDOu4ZY+F9qsz71JlnzcVnTeUPiFGfJ8QlEBAOmdBodTJvLlbVybQym9Zms/psVptPS50Oncv354vOdMbW6+3xlM6kuXIZiGe3bGCi0akOB73pNF3MpXLpdI7J5Ap+DA9GY9X5LFYqZNut9nJRK1Ua1UpzPipP+7VRtz7sPKV1ag1es9Ft1ZiNap1aqZdq7DKVXS41yjfl4jWxUKCWbGmEUqtUDykUgS0zJndHDRZUpQ3KFE6xxLJlDMrduM5NmvQBncykEihlAqWIJ+MrdPL3GCvWSBQmtcyo5atk63KRSKfiqSR8rVRolG9pJUqzMcKmVF6N3Cs1eXUKhYy3KVpfE9xZEz57e+v5NdGzt7c+dJv3zG3+07d4zzzPf/bO1t1NiUCsEggVPL54gyfi8wUasQAwyMNmRdyjrZI2DjHUE4Gr0+nDF04ePz67vn/48NG9F144ffDg+Opq9+Z67/RourPqHB2Mjw7GO6ve1cXO1dXu1fXh2dn+zfn+yen20dnq4cPzyuAswLwQSp7Csa6fOvelv6AGz2zBOkKx2VapPos0Z8jxVfP8/t7qaNJcxXJTf7RuTPdddNeF5DVk2ZBq21MtK1U3RBuWdM+TaDnYoT/ecqS73vKMaGwn6JovWbUVZ77CzFmc2Lm+jaoZibKh2ApmcyiB+6K4P4IBRBTAYG/QH4YCAAI4kxGCpCIBMuChzDZI7kblCGtHWbeXsAr95K8Z8++zdn7D0vkvxsZ/MdT/k6X1n8yt/6yv/1/64rqp4PKUf01bIBvHp/fOU2wunmE6w4UykP1Nc/kDrsYtM+e2x6U6HIg2PvqZL373e3/7rz/4h5/95H++8eaPf/bG65l2XRQIypCQGQranXYrBqniUQkWEeLYOo65cnS2nwTiOheqdEGKEGODUiYUUDp9MqNfpvVJ7LjBiOrspNmCGZQBhcKvFNklQotYaBXL3XLAq7LZJVsWqcyhklhk63rxllnMN/EldqnAKNzSbUlMUpVNrfdoLIDBGjRRuL8QAfQWAxqNWJwWp9/pgf0auxGKhEEisX/zYO/q/OjBxdHjm+2Ly/3zs73DxcvXp69e3//ma9/63a9+aTbtbZ+dRLK9X+P77hiyH1IxvylP/Jo8+Zy1+qyx8LQ0/kFZ/IMq+kNq5v2y1NOK1G1D9nld7nkB4LM6oiE3AACuMN1e7ox2t4eLSW816y+mw8V0sJy0OvV6vbjYXbYn43y7M5ivknSSKxRDVGFD42Zand58tL2/PRwPe9NRY77oHOynW20ThMTqdapei7Ya6cEg22xxjWZ2PmWW0+ximp+Nn4pw5WixESu2koWGJ4SKNDKpSaTzKFU2rUijkuqlepdcZZdKLVJ9SC/3SA0hlRFQS0wCsU4oMyrERrHEIJSZhVqP2I7otA6lWCXmK4Wb0i2hXKw2akUKyZZcLFTLhRoFXyldl4mEOpVAI+epJVt6qcggt3o9xXbVhhqdMaMLscgVch5fsr4pXN8QbG5J1nii59e2nt8QPrsufG5DdJcv2xDINrbEWwKJTKZQKjVCuYYnVqoVKo9BB9mNNhkvBRrTkKEa9T66XL7yytmLL549fHTvpZcuX3x89viF0/vX+w+u967Olkf7g9OT6eXZ6t7R7OZy+/py+/x8++xy/+EL9164Pnr44Ojw+NAILWXQIws00AeqSvDFu/b7z6oKYhPuhdOxbI5pwrmBtzpHmtvx1k6qsoDZoTvRMpZXgfIqkOm78JLRm5T7UgpfUobm9Zm+P1q3Izk9nDXkhkhlTNamseqIxDljsm2nOxam68j2AIwzu+OSSMnCNkE6D4UxP4h40rkwkwAwKICEABD0oniAjAXRuBehTAispSkbnXQkkx4i6pG7sffrmKcttfebqr9prL3PUPoNY/Vpc+VZU/E5S1FmpV3+9DP6DN08OD7YDUeCYBgYT6ZWKP+cOXvXVV+3FywuHCXZncPry5deObq5Ory4WB7f6+/s1wd9vMQY6bg1n3ElYzZfIJCIW3MZbSalTaeUdNKfT6eKFBhxecNWZ1DlxXQeSAO4FZ6A1gsa7QGNJ2pzECYPYTWDOq1PaQL0Oo9K41Cp7Wq9Qx1wqx1WmcgoU5gVCotUZpbJDSKtQ653qVUWqc6hDGIei1vrAS0hzOWDbFE8BDo1er0sTsfAsN/uMYBYwBV0oQSKU/RkZ2+0nExW8/HuqructueD3qR7sD05Pdx+8ZMv3X/xst0qNyd9IpWTWmG1j5a7aamXFvsyEiAnDbAKH63100aA0/hZlTdjDZccWNmO1exgMhwhIzEKj5F4ks13erleO9upZfutbLeRbzfznWauVs5VirlKKZlnC51mezJJsZlMLhdlq9YgTnJMtl3LN1vpWivcaADDoXfUd497ln7X1KxrGEZBJ6SZpCQeUzOMplrUNiuGZs3UKD3FNyFqV0zjimg8UaMXtngtOofS4FOZg1aRRqa2y4OUORDVeymDDdeoQakD1dncKrlWJNXKJCqZ2qJQ2RRyk0xuElkBtRPSayxykUqyJRNuivgyrVqqVm1IROtS0aZcvCGRrImld0TCTZloUyVZ14hui3k6m6PYrjlwo53UGAMag9mgM5jFUsUmb0solq3zBM/d5T23tvXcmuD59a01nmiNJ5TIVAqlRi5XSKSyLbFyU6IyWW2g2+E1G3VyIYPYWFjfSPg+/PDgIx+9fvnVy0ePz1986frRo/OHD07u3xw9vH90ejzfXXUPdvsHe8OjveHFvcXl5c7p2fLy5uDywdH5vdX5ve18rSt07vJdV3eU0U1ze8P1wvOGw1syckPuU1tRP5okMmSs6km2nel+MFJ1kEVLpGhmOp7iGGSHrtzUE21Y/LQiXDRFG3aQ0cFZkz+pDKTUrogsVvayzXCyCuUGRLzuBdLKdMvXWEa5DgSntCCtCOfU5Yl/sp9c7TZ294bNVjqZABvtXLfbqNdy+WKczuHJIkmX8FadXnYL01a2UUhUqmkyyXlSbUd2YsmOrNzElpsashNHfubLT4HiFM1UYTprTrWaB9eD/T2ilCHLDNvrhgpdV7bvyo+d2ZGP5qBswc0U9UzezJVtTNXE1g2Zsp1mHWzGzDGmLOtI095ows8y7kreUS25alV/s4a1K8lOGW/k0DqHVzJkncWKKTRJwtkkXuXCpQxYo8EqHSrToUoaKCXBcgqqpKFSBiqxUDaNJMJoEvNl4kiZRWoMUEgieRoqpKFCGi5l4FIaKaexKkvUsniFi1SYGEdHMlGqlIk3i3iVRSsM0chTzVKiU0l12oX5KL+aFJbL/GKZXUzzy2l+PiGy6dK4N71/0T/dL85G7HJK9PpQtwv1RlBnBPfHUG8CdMZQbwYPZqHeGO7PoUYvWOnAwwU62cYmO8R0TszGkcU8shhFF/PM8Unm9Ig53WNPD5iTg/TxAX1ylDrYTe3tUL0OyjLlQbcym6Zmk+TeAl+tXNW2r1JLnh2Hjg5005Fs2FLPB9bthX45U0wHqmFPU6+KknFRMrERxjSlgnt3YZ+PbeOesd986pbCzVd6eXL7msIjM1qDhFXrkkuMYqVVvaEQ8VRiuVFsDii8uM4XMRlhrcGtVijFfIV4Uy7ZkohlKqlQLZDqZRK9VGoVyUxbKq1IqpU5g+5IMo5RUbvHF0RQP4wI1PLn+Pw7fNGmWCZUKvQ2o8Nr94F+L4Rm6gVzWGsLK+0hg8trc7qdGq1WrlAolJp1nuj5u/xba4J1vmRjS7KxJdrki0wWRwCEHS6v2WLVGaxas93n90Iuq9Og0WrlcchWohy9LPLi9f4rH76+vn94dX1w/4Xzy/sn1w9Oz853Ly729ndH83FrZ9HbXnb3d/oPLnZvbvZvbg4e3Bxd3xx95rMvvfYHX09XlxvW3dv63Q+I6TXL/h37w+d0uxsaYkvj29L4xLqQCyZRNoAVzZGKC2T0IKsPF0yRsh3hbBCnx8tGrGjGipZw0RDKacy42Iwp9CGxJ6qLlwPpOhTL+6lcgGlhmU6ILNrKE6o4oEoTku358iNPYeTKds3loWfnrHTz6KA3KVOlRPt01bl30DneKe/P2NUotT2KLvqpYSs76rLjATPssaN2utuFulNrf2Ud79j7S3tv29jfNvd3LP2Vvjv1Nrr+WtdUHzfOr+teRPMAACAASURBVEcPL6HRKDwbxw+3/dOlfXBgHuxYOlNbuWGuNrX1gaI2UNT7ylpfXh8qyx1VvqphC7IMK8uwhnTWmGJ1uZy13TG1+7pO19TqOnp992hoaTbsjZa703d2e55W3V/MAr12cD4Kjvv+aR+YDYHZODgbeYZd96DjHfUCk6Fr0HE3G75cFqwWPO2Gf9IFFwPfoO3vd739rm/YD06GgcnAP+77h113pw1Mhti4j1SLcK2EjnvE9hQc973DLjAbocsZsbsithe5i7Pc1Xn26iJ3dcldnOcuzoqnx0SzXjk92v/8pycfeTl3fpq5uIT2Dt2z/5ept3quwmDbfvsP7Nnv++3vfaSCFSsaWWtlubu7u7u7a2zFjeBuAZIQKE6BUkpxKNKiIcQFLV5g7YNnvj175p7r6Jrr7Hf6u+uZ9Y2s+mZuQyun2Mpv6uAW21j1baxiG7ehQ1aoFaTznGIHt3mVsLlL3tyqbGrQdrTqVnXJ29pMa9fa1q92ru92rlttX7vGvGa1bnW3urNd19WhzufUXl+okA3V1evrG/RtzcKGBmKhFh0IkKvToGyyvJAF1mVxzXWMjhZiSx2usZrUVE9pqWc312FCgWU8QblaxWqsE7U3CRvruMWar4AwAhxJQqLwcAQZi8NyJVg0GwkmQjBUOBRTBYBVrVi+Ao2CwTCVRDaCzifgSCgQGFgBBkKgYDQYUgWA/LCyvAwGQNIQCCaCxCPLVRJX0JfIZ3VGM53JpTO4MpnGbLJLRSIIpAqOQkARaDAURcMRvQq132lzuj2eqI8hwpCYIJ6QxOJQ2RwWHo/DYLBQKGJFWeXSFZVLVgLKQGAABA6CoYBQFApP5oikTB5PIBaLJDIakynks4U0IgGFQGLQQh7NZ5clQ6buVcVN21Zt2tq5YVP71p1rN29bvWX7mu61zWvXNre3VzcUU+0tNV2r6tevadq2sW3zpra1axs3r2/97fzJ8fH7d+/f52rzi3ANc+HZWQDrEkLbAty6hYjCUqioEsUsR7IqUDwERcpQiJR+qjpM0EYp6jCFb8fh5WCaFs13kClaFJQLwMkgeAWAqoPgFeAqJqCKBhBaaPaEwuATaV1snUegcHDlDpo5IrBGRcaAyJFUuLJ8V57sr6OZYzhrjBgq8IrtnvqOrDEV8a5pd6/rcm/o0K9qkDQWxPV5eV1elUwo43FldUHbUKepz6qzOXayHpdqRKbrkekiOtmMS3dgUu3odAsy3UAJp2n+BDpcyK3dUrd5gyBTLcnlNU1N9EIDJt2ESTfg49V4dwgfjKEieXgkB4lk4NE8JJKDB5Mobxjj8kHsDqjdgbU6cCYL3GZFevxghwfocIOd/ip3EOz2Q51+iM0LtvnAdh/B62O57bRQgJyIkmJhfCxETsaI8SghFibEw4RYmBiPkhIxXDRCCgapDhvL5+Zk0tzqDLc6xckkuekkO5XgZpK8fIabS4trCrxsipfNiGtrxJmE0OcRBQOyXEZVrBXlM/xcWlSTk9YWFA11yoY6R/cqx+pu++r/ZLdz9Spne4ssEvB3tjbs35vv2ebs7rSsWS1uamXW1tNrivS6JnaxlVHbxCm28Zs62PWt7GIrr9ghzdcIMwVusZPb3MVr7JA1taoaG9VNjerWFmlDo66z09LdaVvTbV7Tre7qFLS2UhrqSA01pMYaRjIm8/rD+YK/tlZaVytorac3N0Lr6xfYTQusGnA2AcmlUbVZWlMNq6VIaqimNddzO5o5bQ2S9iZxdR4pFmOUCqzNom1r0LU1GJrrvwIAwCAACA4A4KsQYirdZVOZ7HqDzWix6LQMJgEAwqyssJAYJrkgkHb6406fz+Yx6DV4khqO1KIwVDgOWIUQqZW+iNvhc4jlcqPJIFUqUBgcGAKvAsHBVYgqIBwORnGRBAOJTifggEDwwnnLFs9ZpCbSGCi02WKtz2c9El7SZzZo5XKJkEEnk4g4DAZdVQUuLweuLAeuqAACIRAwHAVGEqqQJASehqcyaRyOSC6TKRVsDl3EY7BJOCgYDIIh1RrF1q1dq7qLbR3FDVu7eno37d23bXfPlt17tmzdtm77jg07d67fsLa1sS7Z0pBpbM21d9Vs2NS+ekNrZ3fj2jXtJ04eunTl5x37+iCM2FLqqsWEpgXwzCJs5/fIzgXg0KJK+rIqYhmSXY7mQggKIk8j83JlQZwyTBI40WQ1HMwuR0vARDUKQAcsxa4AMSsxEiDXgmGb0SQZDkQCCoxkU5Cnc/OUNobCylY5BQoHW+PhaN0cS1iqcvG1PpbEAdGFkBo/RuNHW2LYQIafbgrq0iFDa62urcbUVa9urxXV58Q1WU1dwZROGZNxXSGnq6tRVefliSwtXI2NNaITRWS8AZVoQqdasYlmQqqZkG6gh1K0YBIdq06s31K7cYs81yyvbpDVNZNy9bh0HSbdgI/XED0RYiiBiuRgkTw0modE8pBoHh5MorwhtNMDsTsgdgfWZsdZLAiHHen2Vdk9IJsH5vIjPEG0N4BxeXFuP8blx7n9ZI+H4bDj3W6E34/0+aE+H9wXgPl8MJ8H7vfBfP7/HMTrQ3l9JLuN5LCRI1F6JkGNh5mJOCeZYsYT7GSCm05y0klhPiupKUhqa0TVBWk2JfB5hMGALJ9TF+vk1QVpTV5eVy2rq1Y21CuKdbbuVdZVXbZVXdbuLuvqVbbuLktrkzDoDa5qaz6wt3rvVkd3h2lNt7CphVlXZBWbGcUWVrGVWd/Cqm/jNLSzaptZdc3sumZxtiDMVrPr2pn1bez6NlFDs7i2Vt5Qp2puFtUXNR0dhq523eouSUcbtVDAZTK4bJZeW8sp1tMiQUUolKwvhqprpYU8t6EAioTnuTwVHsdKo4qainNzOXFNTl6dE6Xi9GCQn0yamxtNxXpbXdEVTbIwRKVSJTKbqTq1u77gKWS+wqAwSBgcDQXjwHA8BI6Bw+BwJAqFREERJDBSQKXjEFAJgcijUvAkLJaIweIwBByOAkOwMFgRjapVSuQqlUprtDucJodbZ7WLpBI0Eg0EgAAAIAgEBVSCKyuqgJUQEhhlZwvELBYKhVu6DDxnwRJkJQgDggZC0bUdnQGJpLO60NnW7rLZOEwqnUaCQSGgKjAAAKoEgCqBIAgMBkViIAgiDE3DUjhYEp0jFIvkEplKyucyRGwqFY8GgUBgGEKjkW/b3r1hY/uqNe3rtqzaumtDsbkulokn8ql4Ph3LpWKZZK46m88n6mrisZgrHnKmw75UNp6rr01V127csXtw5OHWvoFKRmIxuXsJac1ywto5sLbZkMZFEOcyEGM5mLwCzqpAcQAYQRVOylCzGDokTQPFSSoxQhBBBuFb8SD6smXoJQgOjKrCShw0fYhvSUowHEQZokxspKvsdImeLDGSxUaaUE/naylCA1nt4loiErGZTpPhSeIqiQ1jT3LNMZrGj3ZnRJakXpH2qVqzqtasprUga8wLa5KKhryhtd6cT1tzKVtdwVpbp8sVROEEMZRBxmrQiRp8qgGXakCl6jHxOlyyjpis50Yz3HCGGKnPrt1U7F5rrt4qC60SxgvkdJqYqMalaomxHMUbIgdj6HAOESnAYnloJA+NFRDBJMobwLo8YLsN7nJi7Ta02YL2unHhKDYcx8WS5ESaky9Iq6v5iZgonRZlMuJsVhANM+0OrNMFcXrADg/Q6QI7PVVOT5XLDXS4gHZnldMNdnkgbh/C7SU57AS7FR8Ik2IRRirOSCTY8QQnkeSkktx0kpdJ8TIpUS4rra0W5jPKQloS8sliEWVtXt1Qq6mvUdTVyGoL8voaVVODrKHOvLrL2v1/WO3usq7qtLY1iyP+2NqutoO9hd1bbavajKu7hY0t7PoGVn0Tva6JUd9Kr2tlF9vZxVZmdROrrolV2yTO5oTZamZtG6PYQa9t4dc3CmqqRXXVkmK9sFhUdHSoOzuUnR3M6hpcLI6NxompDDObFxZqwh0d63bvXrV5U/eGLe2bthW3bGFGU1BvSJ3Ni91Ocyweqq53p1OeZMrk83E1BonNFa6r9eVy/nwh7PE74ESXQu1NxnlKpcpiCufTX2nkcplMIpUIZVKxWCoWi0UqgSCgFPvkYoOQb5AK2TyqUipUS6QysVguFGo5fDWXpxdIDHKVRSjLmc06mYwjkLJECq5cIzNZJGotiUjj84RisUwgEDGZHD5XpJBrrA6PRmfQ681ao13rDIpNVjyVTiIxYvFsfXMzlUokYvEKqYLHZdOoRCwGWbZyJQgEAoFAJBKRRCJisRgIDIEnMVA4GgpPxRKoTDaPxWUKJDwukyqkUygELAqDIpEIYj7T7zMXCvHWjsamtrp8bUalUhlVWpPObHV4DU6v2uH0ZTL2kN8bcHodFpdS7VXo9AqtVK2niVW1nRtv379XaF21GO2aj2ldgOqej1jzPbJjLqx2AVi7uJL0A4C0pIqyHEIpR7IAaCGaQ8GJoCIbjW8ii600uYsqsGAxPACUVkGVowVGosbLNQXFlrAcgK1cVLGUKiJKDHSuEk+TIBgyNEuJYynwUjNT4xHofEJjSI5mwYgClCUis0YFxhBD56Oa/UKpTSxL+lQtBVlDXl7MyRuqxYW0uCYrq8lqUzFLMu4s5N3VNeZMRhYKseNperaana+VFVt5tS3s6kZeoZlb1yJtaJen87xogp1tqFu9ubut66dzV33JRo43Km5oFda28eua+Nkajj8ozVUT4wVoKAMOZ8GhTFUwjfDF4XYX1umqsliAZhPSaEQZjCifGxePExIpUjZLyWa5NXXa5mZNsaguNiiLRXWxXp5OsqxWjMUOMturzA6gxQa2OkAmK8hiA5isQLMNZLGDLHawzQmz2EhWM9luxXoDuGCQFA2xUilOIsGOx9jxGCcR5yTi/HSKl0oKcxl5XV6WjUtCXmHQLy9kNY018pqMoqYgq8nL62s0zY2KpqJpdZdt9SprV6els8O6qsva2e5ob5ZFg7E1Xc0D+9LbN1k720zdq4XFZk5tPbumgVHTxKhtZtS0MOtaWTVNrEKRVVNkFepFqYwwXWBUt9Jq2ij5Jnq2mp3NcPMZbiHHLtTwm1sEzS2itnZuQzO9tkivbyQVqgnpNC2dqt60YfWmzc3dq9q6utu71hTbOoWOUIVYa46nQ5mUymTyhSORbCqYjPtTUYnJLLQ6AtU5bzblyWUjTmcEQY6azPqA0xmNiDUqtdP8VSYVyVenamozNTXJ2tpUxu3I8ASbFLINamWTUFgrkjVkEsVitro6XqzPtRSSjRpti1hZK1QqiVQeBKeEEalIXAUIPn9J5eLlFYt+WLloYcWiHyogCByBRKfTOUQ8hcvgaRQ6nkRFZAoJNCGZJWaIlRyFDsvgMgSyXH3zqnXrtGY9i8vn8QV8DoPFolOpFDqNTqfTqVQym0njsulsDp1Gp9LZHCqTxeBw2Bwun8/j8jlsAVPIY0nYLDGfx+ezJQKOgMPk8xkiCV8qE0mkPDaHQcKTOXg6i8hCIkgrAYilFbAyEKIcAIMgMHQml0NhQ1dUEbFUOJo4Z3FlvLjm518vaW3hhTDbQmTjAnjr7Kr678A1s8GJuUDhnOXw+WXYZRDiDxW4FRB6BYJBEjDVXqEjrbZEFFovzxoTabxMjgbHUuGFJqLMSnPEVeaQSO8XQSlVc1bOh1HhUgtHaqVLzQyNmyfQEyUmmtYjlNnYMjtP55UKjWShkSazsGQWstHH1HsZShuVZ2SI4y55sSCqKUjqs+JiWlKbFhWSokxUHQ64U0lnLmNMxtXxsMTvlqQSokxWmIwLEgl+KiPP1uiq67V1de6aulg0kgyE2tL1A2s25hzOGqdNwhOzPFFJQ4sgXy+srhWkM2y3R5zJ4WM5cDADCKUAgRQokIR5IxCrHeNwgixWgMGAMhgxOgPa48JGo5hYHJeI4RMxejarKTbIsnlxNicp5KW5rDQa4dlseIsdZLBW6S0AnaFKb6zSGYB6Y6VWD9QbgXoTUG8GGixQg5lsNpKtZqTDjfJ6sAEvORLmZ9KcZIKdjPPSKV46JchmRLmsKJdR1BUU+aQ0EpBEQrJ8VtNQJytkJIWMrC6vKNaqmxvkTUVjd6elu9Pa1Wlb1WVd1WXtand1tCqjodCqjmLf3sS2Taa2VkNXt6CuiV2o49c2cmqa6IUGar6Rmm+k54v0bA0tW03LVIsSaX4iS0o1EDINpGwDLZXn5/OSumpuNssp1LLqG7GpHDaVx2XrCNWN2NoGeC6HSCergj5TIZ8s1Nj9QavXZ/b7HcEwSaAvY6ls8Uy8kAunUnKtzh0LBZJxdyws0BoEZoc3l3alEo5UJmSzhxDEqMXsiAbVbpfB52bJBF/V1adaWqqbmwrFYrqjpXptJNLNlW1hizezhBu50i6RuiuRbG+tqy1mahvznXXZZrW6mSXM0HkCHBFQDly+HECisYRS9ZJlgB+WVSxaUvb9ooo5i8oRBDqLJ62ohFZWQFcsqfxhUXk5EIXHsxcuAc1asHLW98u/nrv0X/OWLAPC6prb123cpNRpyFQajU5nMCh0JpVKo7LYHAaTSadT2Qwyk0qgUUlkMolMpZJpVBqDTqfT2CwGi8lgMKgMKpFJJDAoJDqVyGFQuUy6UMiVSIVSqVihkCoVciyWUF5ZBYSgmHwpEIZbXglbWQktr4DBkWSJUovA4MEwNJsvFEplMAwl3rD24o0//YnifKBhIaz6O0D2X+Xxf5Unvit3z6tkLqnCzFuB/gGIXwLELq4kVSBpXDXXEBAZA2KNR6xw8bQ+vtbL1Xh5Oh9f6aKpPUxLRCJ30g0RCc9EwXLBLAVeYWc6EkqjX2L0i/Q+gdBIYWuJDBVWYmdr/VK5kym2ENVuht7H0jnpZj9b66cLHVx53COrSetzmVw03BgJNUUjDcFQuz+02unf5I9sDsY3+SIbA+ENHv96X3i1K7TWG17tj6yNpNelsuvDqf3xmovJ+uFQbtqemmbah+J1NRZzViETI8kRRzgRT/jCkUQ0VRdJF7zRaCilDaUEgQQ7lCIFUpRgguYJUsxWmsWGNFoQRgNFr8eqdGiHDxMMo6NhVDyGj8dYqaQkk+aHQ5xQiBkMskMBgc/DMZqpFjtMbwTr9JUaXZXOCNLpgVodUKsHanQgnR6sN1QZDDCdAaNSYZUKqFoD0mthZgPSZiE4nSSni+B0UL1eWsBPDwYYoRAzFBREQ5Kwn+9ycD0uQSwszSY50QAnHhKkY4JsXJxPi6uz+tZGfWujrrFe11g0NjeaGurtDXVit8PT3Fizd09w7Rp5Ia+oa2AmMtRoih7PkyN5XCiNC2UIkSwxlMb7Y8RgghRIMHxhqjdCCuUJkTwplqfF0txURlpTx8vkaakcNpaBBuPISAaTrkWmahDxPDgUgwX8eKezfu26dVu2t6xe27x6TfPqNavWb3b4UkiGxBmMqrUalVrFEwpZPK5Kq7M6XGyRSmJw+FNJVyxmT2QCVrsXho9azJFsyhUL20I+nUX/VTjsSsQCiXgwHPUlM9Gc253lygocSTVTWMOWJMWypMMaDXl9QZcv5I77XH6p1MfmewVSHU+MR+FwGByHxRYJhGQSiUamUAhEHAqNx+GYDJpUJBRy2VwGnU4kEtFoAZseclnVAo6QQZPyOCI2k45HywWs5tpMV3NN0GW0aMVmpUArZmulLLWIKeFSFUKGUy9xaQV2FcelFbr0Yo9R5jZJ/VZlyKbyWxUWjdiuk/hMcrde7DerQjZ9yG4IOw0+u9ZuVmq1Mp/PE0/EfQG/1ea0WJ12p0ep1gnFcr5QyuNLhWKlWqcWy2USpVqmkSl0Ep5cnGntvP7obueWrcsQhoXw/PeI4rdVmW8r43MrXLOWE+ZVVC0Cor+vRP8AwS2qQJXB6XQFU2ZhSYwMmY0ptDBoCixHQ5BaaGo30+DnOtNya1SosDPUfr4hKtb6WFo3Ux8QqbwCtZtnDIjVbh5DgyfKEHQVwhDkGIMCiYWmDzDcGa4tyrYGOfYQ2xJkqAJyccwtqY4kQuFzDOVdlPgqlHMdKXhEVN1DS+5gpHdQkvsI0SCEN4mVjyGlwwjJFEk3QdY+ZZgnWbpRmnYSJnsBE7yooL8BCMbB+j+q1+sEmvKFaEaVptfQ8Kfcd1Ngui00jcmck2r/A5n7osh+hm85xbP9yDYfFZhP8A3HWepDLPUOhmwrQ7aDJnULFCizHRXwYkM+TCSCikSpyQQ7FWeHg+xwiBEI0Lw+jsNJ02joJhPRbIZoNEC1ukprgOhMII2+Sm8A6w1gvR5mNEINBorNVtO9pmvTltaNm4obN7bt2Ln54MHNBw5sP/jjzkOHD5w5c+T8rz0nT3Tt2bN+oL/n2NH+Q0c27ti5sXfP9qOHes+c2nPyxOYD+7ccHNh94ujAubM7jh3Zcezw7pMn+n452/vzz7uOHe89efLw2Z8PHD926uLFX27eOnX16onLV05fv7775E+dPftW9x/adPTU5mOnNx/5afuJ0z2nzu45dXb70Z+2Hjq25dChXcdP7j19fs+Z87tO/7Lt+PHeX84ev3J1+4mT0e7u0Oo10bXrOem6Kn8c6PYDzJ5KrWMOiY7gsBo62+vb21N1dfHamkRNbaam6AtEuVyBVCxl0SgiPlutlLNYTBKJKFco2BK12GB1JkL2UMAdS0VNlgAUm7Lb47lUMBkPpuPhZPQruVyuUCqVcpVMrrT7vC63RydRmhQ6q1znkOu9JlsqnnA47Q6HzeN2Bn1eh9nitbtS0bhRrbfqzVajwWLQmXSakM+dioYsOrXDpA06jH6H0WnWRHzW+ly0MRdb3Zxb3ZhY0xjb0pre3JLZ0VmzqTG5tTm1vhjtzPvasp6WtKc55W3LhGoCtrqIPePV+4wSn1Ga9hoKAWNjwpHzaMMmcdAkDpklMbs8ZpN5dTy7hucxikM2pd+icOvlBglPwWUJGFQOnUTCo3F4HJ3OZrJ4XJ6AJ+BxeTwWm8NicSlkBoXIoFCYGCIBTcBgiUQciYglIglkJJ3Nyrd0/nzlt0xD/RKoeC7IPxuU+g6U/ldlYi4gPKuM/vXSytkrQQsAsKUQ/MIK5A9gLEvNERmoUgNNYiBz1ViyGEkRoyQmusEn0ri4Wg9X7WToPGy9V6Dzi10JtcbBlloYajvH5BeZfCKpmUFX4pg6nMxDMUYYSideYEKbo3R7jGIL03U+itpJ0rqoUpdYGHeqayMtNvftcvrgt/Dr//fKW19XPVyAvfUd9Noc+LU5sMv/qLzxT+Dtb6C3vobc/Br65zzMnTnou/PQDxdibv4LfPv/AQ5/U3X/vyuuzWE3oqo7aw+Lhc5/fM1ZBmxS07auBfuuzSPenQ2/vxB1ZwHs7hzo0PfoiUX4qXnYZ9/jn83HvVyIf/E95uVC/MwS4vhi/NgP5C6WFGW3IEJ+dNCPCkcRkTAhEaXFw7SQjxeP8uNxXiTCcXsoej3VaiXarBCdFqhRQ/R6sN4I1BrABjPYYIIYzTCzBajTy2PR6dcvS6XS59Lf7758/PvL3x//fvvu/atPn16XSu9KpXef/3794eOrj59ev/n4+sOnD/+xr3788v7t3+8+lT6VSqUvnz+8ffvq/fvXf//97tPnDx/+fvvu/Zu37998+Pzxw+eP7z9//PjlQ6n0/317/lAqffxS+s9O6XPp88fP7z9+ef//M7p+KpW+fCn9/ffnN6XSx/9T+/Kx9P5T6f3nLx8+fHo78+bZxF8zEy9nQq2blnGt81Ccfy3HzQbQV+J5yWLTT7/+8uOpk/uPH+s/duzAyZ+OnDqz/9BRtUZfVQFAgoACJlUpEfE5LDqJAAGBllWAiEKxxme1Br2eYCSu1gXAqGq3I1+XC2TiwXwymk19tbwCtBwIXlkJXbkcRKHzUATaSgCsHAAHVCIBFXAwFIsl0YEQBKgKCobAIDAUGI4h07l8sQKGxKCxRAyegsSQEGiCUCQXimU4PIlMJLOoDAaVSaEwhSK5Vmdks9hiPlcsYKvlwnjY67YbvU6rw6hxmVROk9qokSkkfKmQp5RKPC63VCyRioVKuUwmk4nFUqlUZjQZYpGwUiaXicQSoVgulSnkCrFYJJWIQ8EgkUCoAoGhYDigElJeBimvgFcAoJVV0EoQtLIKDqhCVQBhFUBwJQQKgMABYDgABAOCYCAQAgiEVgIAUCgMh8GwmBQ2E8cgo6gUSrqu5dajwZ+vXCbwDP9ewpldppkLsC9GhVagnIurKLOXV3yzaMX8cuASCHIRBL0IABWpJHoz32BkqzVMpY4q1tG0doErrDa6RCozS2vn6B1smZ4gU5McbplKy5BLiVoFxWMWWvRsnZqu1jAUBqbSzhJbsDIrSmZFW6IsZ5Jj81ONVqLcgJMYCXIHXWnh8UU0pZbXyRNcK8Pe+FfFpf9aeeWbqiuzwBe+AV2aA7s8B3buv1dc+Tfgt3+UXf4G+Os/K258jzr/b+Dl2ZAb3yN/+1+VN/5RNfQt4vZ/V/YAXUxSa2v7gFLhILHDSsfB+ZB2PrTp6ELhzX/Crn0Nuf4N5Pd/Vd37FjGxlDKxhDi1BD+8ADO2ED/zA3l0HmZ8EX5sOWminL6FxGfq9Hi3k+SyU5x2itvF9Pl4QR/f7xEE/IJQSBQJi3x+qs5AM1koZitGb0BqtDijCW0wIg0GtMWMMptQZhPKYoFbzMpE7P7I4Ms3z2ZeTsy8HH/xcnxm+vHks6HxmcdTT59MPR2anB4cnxqcmHky8XR4+unoi5eTL15NTj0fm3g6MvN09PnLienno2PTj8emBsemH49ND04+G56cHhofezQy+mBscnDy2ejEs5GJp8NPX00+/2tm+unY5Mzw+NTQzIuJ53/NTD0fH50cGpt6Mvl07Nmr6ecvpqamR5+9mpl+OTX9fOLF66cv3zx/+ebF89fPnv717Olfz2Zezkw/nxp/Ojk8PTo2PW6yJ/45D72girOgkraknEhlyArFrAR/NwAAIABJREFUlo516xM1Nb5E0hONeyIJVyhq8wZYHCGgHFixYiWoogIBg6MQKDQcAQFBVgKgBC6fpZDwlAq13mTjiYxgWCHgamipTdalk8VMtpj9ik5l42hMPJ2Dw9P0ertSY8IRaBQym0xkYTA0AoUjURpRWAoCgUcisEgkHgLDEygcsUwLACOAEDgQhAAAERUACJPFZzC4lZVgEAACAcBAAHglAIFAk8k0TmUlGFBZBQTCQEDYyjJAeWUVjcUvA1QtX1FetrKybCWgrAywogwAACMYXFEZELqyErSyAlQOgK6ohKyohMCxJCpTsLISXAGEAqrgVVA0CIICQBBgGJrOEoMgmDIArAIIB0EwlVVoABBVBYKCqiAAIKQcCKsEIQFVCAAIWgkEg6FwOAKFRmOJBAKZSCBg0Hw6TS3iO3SSuFdTiJmSPrXLoswW628O3jlz9aTObWKpOM6UsmN7cGNffN3uQNdmZ/N6h8RC/2bZ/H8uWTS7ErSwvEIm5eSizuqYo7k62JD3pkOGTNho13EMMopZQdNJCAoOUiOjrFvbePzkwE/njrQ353V8upZNFpGgcjpKwyNpRBStgmzU4F1mctwvziSUiYg07pe4jWyLlmlQMaUinEdA2aqUHzIZzpH5fy7F/P418NL/VN6cj770HeTyd9DbP+CvfQf77b/L7sxFXvsWfOEflRf/Dby9AHvuH4Dfv0fdmo248F9lt2dBRxYQLs0hFGk1SkN7Z1frqo56vy9jcbctRRQ5+K37flBe/wfo9+9g1/8Fuvk/oHvfIt6iFX9T1e9I0rdk+Sui/C1d+4qifEGRv2FrP/ANh8hcfAUAQySQyXgqCUclk9h0FhmPp+BxOBQKBUegUSg8GiVgs2OhoEGvNZmNFquJRqNiSQQcjYoik/F0BpHNJvEEBL7A6PE+Ghp8/mJ6amb0xV9Tz56NTk4NTj0fHpsemn4+PPX0ydjk4NTM8OTTkfHJoenp4ZmnI9PPhp++GJ2YGpqaejL9dHTi6fD49JORicGJmeHxqaGJ6Scj4w9Hxx+MjN0fHrs/OTM0MTU4PvFoamZk8uno1NPRqZnRkbFH41NPxqeHx6Yej00NDo8/GJ18NDb1eHRycHzqybO/psaejkw8HXv6avrF66fP/5p59mp66uX05KupiafjYzNjw9MjI9MjEzPjXn9m8RL80nJKGZAKQ9BAVWgGX6Q0W2k8CZHJJzIEJKYQT+PgaBwshYWnsklUFpnGorMFbJ6Uy5cx2SIyU8CRKOVag9UTjGVr0uGET6l1Wq3+kN8XDsTS0Vxd5islT0pjsIl0FoXG0hksKq2BweTyhWKeQEznCMVyrS+YkEg1QqFMIpCLBQoeT6bSWryBGJcn4fPELCafyxFxuCKr3e32BFksPoctYDE4bBaPweLJlFpfIEKls+gMNo3Co5JYJBKdSGGbHQEGR0Qg0YlEBh5HQaOJWByZRueYbE40noxCYVEoHBSKgsLQaAwRR6TJFDpQFRIIggMAcEAlDACAVQAgFQAogcYCwdArKqvKgeAKELSiCloGgFRWoYEQDACMrgAgKiuhcCgCj0FzKCSlkKsWc9VitkUl0EtYBgnTaxLHXZqYQ572qGuj9rRHHfXJ124tPHi69+LjZP959S/3rff/0g9/Vk2ULK9K3r9Ksdel1Njftat2qZLNcmdSqrUwzXqGWoSzKukBk8it5RnFRA0Pq+RiZQyEio3V8fEaDm5zZ8Pate2xTPTOnRub13SxcWgJjWgS0+0yhlVIc0iYTgktomEldZy4lhUzMuIWnkfD9hr4Pr3ApmC7hOTNcMKDMtokgD26kj40H3/na8jv34JuLULdXIS6Ph/x+xLM7wsRv/2z4tZ89B8LsZe/rbrxPfLmYtzlBZgbS0g3Z6Ev/6/KW3MQoysZp4EqHsjA5ejDPlvUb8XiGJVQriOwlweu71so/HMu/N4S3B/fQh7+CzI0G/0cKytZo58UjpLWX9IG/1Z4SqbYF7X/s9pXcsWfOSJeBBYPBqIgADiwArB8CbhiBYeMUQkYYiZFzKCKaWQxlSimkrQCbsBiTPu96YBXyeOw8RgmDkFFQmloOJOAJSAQoLKVDqd95vnTmWeTE09Hn76cmph8Mjb1ePzZ0MTMw5kXTyamHk5MPZqafjw5MzQ6+XhiZmR8+snEzPDM87Hx6f/ANjwxMzoxPTI2+WR8anh84snk9OiT8UfDk4+ejD94Mv5g6tmT0fGH4xOPJ6aGxiYfzTwfnpx+PDJ2f2JqcGT8wfj044npoeHxB2NTj4bHH45MPH76Yvz566nR6SfTL6Zfvn3x17uXr96+ePnm+bPXz56+eTbz18z0q+mpVzNTL2ZevnnVvXorh6rkU2V4FBOH5xBofKpASBYImVKVWGvhKYxoKpcqkAm0Rp7GyFcbBEodT6ElcsQYKg9L5qCJTBSJjibRGUyh0uDwxLKRZF6lNCJwtEowqgwEBYGhCBz2Ky6DTWUw8WQKnkAWiGUsHh+NwWNwBDgaVwVDo7BkgVAGhSGJJAoKiUPAMWAwnICn8PgSKOw/dgs0BkOAwtFMjoDJFkDhGDSWhMWScHgyDkdisXkanYlC51CobBqDR6ayCSQ6mc41Wr18oYLNFjI5YgqdQ2dwORyhSKRwe0JCsYIvkPAFUi5XLJNrdAarUmMMxzISqVokVvH5Mh5PyuNJ2TyRQCL3x5I0rqAShqxCYMBwNBiKBoGRQCgaBEOhMAQinsykUJQCtlbMMsq4BglbxaOa5BybkmdVcHxGsVvPUXGxJgnFIKIqucR0WHr2bG78VePTUmqqZJwq6aZL+unP6ofvhTffs558Uc6UXM9K9hcl14dS7kup9WNpzYu3W279ub6zI24zSh1qll1GUXHRSg5GK6QoWAQVh2SVsQwCclYlEVWsxMz6tkMob1ar1XScScoK6EUuBSOg5boVTK+K7ZJSHAJ8WEGud3BqXSIjD+OUkuJKdkHKPqZV3wEzH/0Tdvsb6MU54D8XoH+fBb46B3JhHuTqItTVBchL8+HXF6Euz4Ge/wZ4Yx789+/hV+ZAzn4HPL8IdXw26Lc5sKvfQa8vxN1cgj+6lCVbhp//P/PS3jiRQP3f/3vBonkACkll+0F2eSHrzlzEnQWoh9+jRxcQpheSJn7AP8eJn2MlL9HiVyjRDJj7HCacArCfwcWjWMEIUXiQJ3UKyUoBUUbBCskYEQOn4pFsap5TJw5Y1EGLymeQGcUsHgkhZeCNEq5JytUKWRYZ16bgmiQsNYei4tK0Yq5Wxj996ujrd6+mpocnZp5MzYyOjTwanRicfDY0OfVocnJwbOzB2PjDicnBscmh4dHB8enhyZmRqenhqenh8Ymh0enh0eknEzNDo5OD45OPJ6eGJqaGxsYHh0buj0wMDo89Gpt4ODb5cHjs/tjk4/GpwbGJB5Mzj0cnHo1OPByffDw89mBscnB07OHw6IPRiUfDow8mpp48fz4x/WxkfHr45ZuX7/7+8Obj67d/v3n76e3rD2/efHj99sObv97/9fL961fv377/++/Be48TtpAQw2JSeGyZQuV0miJhczzuyRVybV0CnQVB56o8Plsm7UilPem0L5Wyh6MCtYkr1yEJdK5MrTbbOBIZCk1GkdlkroTCFPIlKps/nG9ore7oaOjqrGvv+CoS9nsjAW/A73Y6w7FIJBkNBP3+gM/pdtnsdofTFQlHLBaTzWExm006nU6rUdttNr/fr9KoFWqVWqPU6tQandpmt1ltNpFYIhJJuVwBm8Vj0NlSicJgsLK5Ig5PzBWI2TwBncUhkulyhZZB55BJNAKJiieQyRQaDkekUBhKpRZHoGCwRCQKh0RhsTgiEoNH48giqQqDISCROAwaj0Rg4XA0GAKHIlBSpRZLpIBhCAgMCUegMRgSFk0kodFsMomBx4npdIdaaVOITRKOmk/VimlqEVnBJym4ZDWf5tIILTKaQULxaAUhq2Rtt314tPNjqfF5yT1WsgyVNA+/KB98lj0uyR+WFHdLsruf5Y8+a0e/mMa+mCZL5mclx9tS5FMp9660vmPbJqGmTiIx6sVMo5iuFpL4VCSbAFOwyHaNyMmjZmEw75xF9lnz6uct2SeQZCVim5QdMghDBr5dTg0Y+UGzSMvDKehwhxifMjETOqZfzvAq6AkRaYDFuVVGuvU9+t5S8q9z4T9+U3l8EezI/Kqf5oJPzgKdX4g8txB5djH62CzQ2XmwC4tQp2YDz8+DXPkB9fM88JmFiP5vyw/NBfZ/U7bznyv2/nvZyVmg/csw/uWojkwtmcz6+t/L584uL5tVtuYH/L3FpFtzkDdmw+8txA8tpU4soU7Ox43MQ9/9Gjw8D/lkLuzRHOjjefD734BH5uMeLET+sRh+EcZoVolcKmZSK2xxGzc6rVv1msMeR5dRlXEa0x5r0mWI21R5nyHn0WVcuoBeapVx405D2m9x6iR+qzoTdgXd5o7mmhcvJl++eTo5MzQ6+XBo5N6DBzcfPb4zMvFodGJwZPzR5MzwxNTj4bEHT8YePRq692T04cT08NjUk8mZ0acvJsamR59MDo1OD008HR6ffjw6+Wh08tHQyN3BJ388Gb0/NHJveOz+8NiDkcnBkcmhkclHI+MPRicHx6aGRicfj4w/HhobHB57MDRy9/HI3ZGJR8PjD8enhyafDY8/Gx5/Pj798um7Lx/ff/nw9su7t1/evf387s3fb998ev3m0+sXH/968f7V+y8fP5VK9cVWDIXFN1s9ddWJjtZIa0uwpTnT1eFOZmFkBl4kMaWS3oZaZzblSsUd8ajEYOQqNRKdBYajsCQybzzujyWVWjMQQUASWTSOjCWQygymSK6wavu2HYcH9p489lUyHoh7HXGfOxT0BiL+SCwQDHpCEW846guEPIGgOxT2B4O+QMDj87o8bofL7QiG/elsMhoPB0O+SNQfTQRT2UShNl9dm09lUpFYNJGIpVKJWDyWyeUampqSuWymkM/m88l0OpvLNTQ2rurubm1ra25paWlpaW9va+9oKzYWO7o6165fv2rNmu7u1V1dqzq6OjtWdbR1ddY3NhVq6gKhiMvjc7p9FrvTZLGrtQaFUuN2+602u9FoMOh1Oq1WIpYJ+UKDWu40640qqUklVYk4TCKaiUfphRy7SmBSsEwKrt+izQddSbcpH3N2teS6muqO/NjwsbTlQ6kwU7IPf9E9Lmnul5S3v0iv/c2/8Vl4syS+9UVy84vkTkl+r6R8WNIMlXTDJd14yfy0ZL05nVFGVyMVAzj5RqYwqpZIFXy8jInU8QkGIV0joGhYxHqFvJrNi1PYdUxuu0zhYnNkVIxPxfWqOGomSslASilwHZek51IMXJJVRLVI6W6VQC0gtRkkFzCM67MhV+cjLvyAOvrvsv1fl/fMqeyfDz4wG9D/zYoDs8r3fVfeNw+8dw5gz7cr++eDeueDji6EHf2+6ugC8L7vQS3/tWDjPNDGOcBV/16+bW75qcXw03PBRQC5IV1PJnK/n105bzEctxy94wf0xe9hZ+dBfpkDvrIQfX0B6spsyK158LvfI+9+B73/TdX976oefg/7cw74/mzIo7mI+/Ngd+ZBf1uIribRnEp+k1x4li/9gyt/wlGMUYSH2VwXj6bm0LQihl3Bybg1dUFT0Cipi3tvXDj9x41LD+/dfHT/1uDDW8NP7k1NPnn6dOzW7WuXr56/fffqpStnTp/58fiJgQuXfh58cvfO3evXf//t+u/nr904d/33Xy9fPXvp8rkHg39OzowOjz9+8PjPweEH45PDI2OPHwz+OTR8f/DJ3fuPbt97ePP2H1du3r7wx72rDwZvPR6+Nzz2aHJmZGxyaGjk3tDI3eGx+5Mzw5MzT56MPnw8/GDwyd17D2/ee3j70dDdoeH7o5OPR6YHJ5+PPH/z9NlfT5+/efHq3atX716+fPv8xZvnz9+8eP7m2cyrp89fP3/794fb9/4MJZJ0odiTzfnq6jy1hUhrY7i9Ib2mM9+9ii6UgdBEnsGcXbM61tbsyCa9hWyoppoulXHVWr5SD8PTYESySKtji+RMvgxD4SAILDSJg6Hy8DQBR6CwOr3VHa0dPZu/Wr1u9f6u9p3tLcWmpsa29tb25ta2xtbWhsbG2vpiTS6fzVXnE9l0JBlLpOKJVDyZTSYyyWgqFowEQ5GQL+Rz+9wun8fp99g9TofH7fZ7fQFXMOT1h7yegNvpdZocFr3FYLKYjBazzelw+TyhaMQT8Ds8rlAk6A943R6H1+cKhgLZXCaTzWQy6erqfG1tdX2xtrm5sa29tau7s727vaWjpbO7s3vNqrUb1q3buHbj5g27e3bt6929Z9+OvX27Bw729+/v6+3bu6+/p2ffjj37tu/Zt21f367de7ft2btjoG/vwP49/f27jxweOH3q+NmfT5w7e/zcr8eOnDjRtmbd/cnuv0qx0ZJx+LP20WfFg5Libkl+pyS9WRL/XhL9XhLfKElvlKS/l+R3Soq7JdX9L5qHJfVgSTVWshy9VU1SdQC4fRj9cSh/A0/qN6okEZM6Zld5dWINny7jM2w6JY9KZJOpTr1aLeLqZFyzmKVlk2wSjp5HUbMIeh7NwGdYxByPSuQUs0ximoJHcgvp+6TS38qwp/5dfmEh8twixJF/rjgxp6r/u8oDswAnFsL2fL1019dLe2dX9M0F7p1dvuvb5XvnVfbMrjg0D3xwDnDft+Xrv1mZ+r/mdH5btm0WcPU/luyaU/HjHNCGr1dqypGJbB2BKJw/Hzx/ORq+DNO0EHbw6/JDc4AHvy4/Pgt4/JuKX+dBL8wB31yA+HMu7N4c2L054JuzgLfmgW/Mrbr+HeDWPMi9pdgrFaQ0maJi0huxlAcg+muq9C+KZLyKfZgsCGvF+ai7kPR7DZKkUxcyyqQMXH0+/u79X3+9e/Xm/avXb19Mv5gYnx6eeTE5OjVy5dpvR48NHDs50Ld/24EDOw8c2Hnm58Pnzv90+Ej/iZMHDh7ac+DHnhMnDxw+uu/s2eM3bl25eOWXS1fOHT958NCR/t9vXvrtwpnDR/YfPT5w5udjv104c+Xa+cvXzv1++9KV6+cvXjl35+71C5fOnv3lxM1bl6/fvHDn7rUbty6e/fXkrT+u3rxz9fafN+49vH3n7vU7d6//fvvyrT+uPh6593D4jz8f3hgef/Di9dSrt8+fvpp59tfT1x/+ev762cTM+PjMxIPHg/ceDR45cYrNE89ZuJQpUVpjKaXPrw749eFQpqujZt1aUyhaCcNWoUgctb5u3frq1d3WWCzb3hYsVFNFUrZczZFpSGwxlsYmsfgEBh9P52MoXBSBjcYyURgWEkbG4elCrkSuUGlc9q8CAc/P3a19bbUutzueziczyWw+1dhU19za2NLeunr9um27d+/q693V19vTu3f3vj27evfs6t27Y1/P9t27tu7csXH7ti27dm3euXPzzp1bd+/avHPHlp3bN27dtGHrpg1bNm3Ysnnj1q3rNm9eu3Hz2o0bVq9f171+XVt3V1NHW0NHa7GtpaG1qaahNlebz9fmc4VcvpCPJ5ORWCwcjfhDAV/A6/I4rQ6r0233eGx2u9FmM1gseqtZbzXr7FaD02nxeGwut9XrdwbD3mgsFI2HE6lIJhvP5ZPFhkJbe9PqNZ2btmzYsn3r5h1bt/Xs3L5n9859u3b37uzb33Pk+MGG1bsCNYUnb+vGS/pHJc2jL4o/v0hvfxHfKkluliQ3SuIbJfH1kvjqF8nVL9LrX2Q3vshufZbd+iy//UV+t6QaKtm2HE+B6bll+DUr6BvLaOtFlg1NLWuai8WGhpqGYr5YU6gt1GxYtzaRTRSa8hu3r21oaizkcoV0POqzR/2ORNAVD7pyMX867I15bGGnIRWypQOWgl61iy76cSX6wDcrjn9XcXkl/tdl6BPfVpxbhDy5GH56EericsLx+eC+WeVHl6KOLUX3zao8vKDq1HLU/tmVJxcjTy/FHJgD2vjvlZn/mt/yr2Vbvivb8k3ZgYWQvlnlq+YARABsIt+EIYq/XwRZtAIDWo6priD0zQEMfFM28M/lp+eCD/9jxdlZoPPfAAYrKRNw9hScMwlhPi4njSFYoyjOEIIxgRc9J8snmMoMBodfWVELxd2HsUoiyzOmejzXNnzq7NAfv7999uzz2zdH9mw3CNhKBlnOpDRV5yYmxyamJ8YnRkbHhp6MPHo4+OfDwbt3792+efPKL+eOHznWe/xE3+Efd/X3bjl6rO/w0b7DR/qPHR84debH4ycHLlw8ffLkgcNH+0/8dOTAoX2Hj/YfPtp39GjfkSO9fX07jh0bOHX6yKnTRy5ePPvbhTOnzx6/eOXXy9fOX7p67vzFMz+d/vHU6R9/u3DqyrVzl6/9eu63Uz+dOXL+4pnL185fvnbh2u+Xbv1x/eadK1dv/Hb52q+37ly5/ee1G7cu3b53497g3Zt/3vr18qUfjx3b1tOzav362samWCbr8oU0RhuLJ4XAiXMXlS8DoRBUDkUklxitIr1JYrJqXD6RzkLjSlkCBUemZSm0XJWWpVBzVFq6RE7gCNE0DoEpJDDFOAoPR+aiiCwYgQHDMxBYBhpFkyHIUTTDiaGYoXhWBXTJ0rKvVjc1XlvT9svGjt49Pf37Bvp69+7t79k7sG93396evt49+/v37h/o6e/v6e/fsbdn6+6dm3fu2NbTs33Pnu179mzeuXP9lu1rtmxdu23rum3bNu3auXXvnl29vbv27dnb37t3f19PX++OvXt37Nm7u7dvd2/vrt69O/ft2dW3b8/B/T0H+ncP9O3s7929v3f3/r6egb49A/079/Vu6+nZ3tOzradn6+7dW3bv2rxj+8btWzdt27Jt+6adu7bu2LFl29bNmzauX7euu7u7o72juaW1obG5vrG5WNdQm68t5Aq5fC6VzSYymXgiEQlHgoGgz+tzuz1Op9PucNpdLofdYXG4zG633RNKkZU1ibaaoc/x+yXF7ZLq9hfJ7yXx9S/CK5/5Vz8LLn/iX/zA/e09+9d37N/ecy6851z6wLvykX/pPe/y34LrX4R3S9qWfeHF2Ng8dPMCTMcPuG6kcEM0v77Y1FjTVFvfWt/U1patrveFI55gMBDyhsOWTMJrsSqUWnlNTbZYrK4vVjc21TU31zc31jbVV7c11LW3N3Z1NG6KJTorScV/Ll33XdmRhdCflqMPLwIfWwA+thByeAm8fyF09zzgwcXw/gXQHfOq9i9GnViEOr8c92s5/vgS5PEV2GNl2ONLsVv+XZb770XN3yzvmQ/oXQQ7sQxzdD5463KsCEKJZRuJFPHiH2BLyrBVK9BNAPKJZZgf5wKOzAJcWoY9OQtw5rvKK3NA0zjhF733jcj4t8z6ReH8KLV+1ro/6VzvpdaSxl+yRk6LdZQfluRBsMcI9keW8Zkn82l07M2n939/fPfuzdv37z789fxpR0O9ViRI+DzbNqyZmhqbnB4bG3/yZOTR4yf3796/effe73/8+fvt29d+u3Dm+MkDZ88dObB/x4GBHUeO9h87fuDU6SMHDu49c/bIwMGec+dP9O/fuf/A3lM/nzh99kT//t2Hj/QdOdo3MLDr5E+Hjp04ePrnY0ePHTx/8eyxkz8ePNJ/6ufjP5/76eKVc0dPHDh2Yv+p04d++unQxSu//Hzu5LGTP/564ecTp45evPLrxcvnTv1y8uK1C6d/OX7h8tmrN85fuPzLyTPHTv96Zt+B/U0dXaFkVm/z8OU6Gl9GYooIdAGOysOQOTgaj8KWMvjKiirsvMWVy4FIJIFFoPIQWBoQjq/CkMFYChRNrQBhVgARSyqhiysgP1SCF5VXLQHAlgERK6swyyoRK0HoyipsFZRYhSABkSQQigxBkuFQQhpB2roUEvjnbNM/vlXPWkj8bsFX5/duvFmfuNFZ8+ux/YePHe7/cX/fob6BwwcGDh3oOzCwr79vb+++vX29vfv7egf27+3/D357tvXs2b5nz7aenu09ezf37F67beuarVvWbd+2cdfOXb37+g729R7s23egb+vu7avWr161bvXazRs27dixaceObT09PQMDew8e2HNgYM+Bgd0HBnb29+/c3791756Nu3Zt6dmzeXfPmq1bV2/eunbr9rVbt2/Ytn3Lrt079+3be6Bv4OihgaOH+w8d7Onv293fu3NfT//B/X0H+nv6ensH9vcdPND348G+Hw/s3d+7d39v74G+3gP9fQcH9h0Y2DvQ19O/Z+e+3Tt6duzo2bZp+6a1m9ev27xT4WheTsrU7yg8KNlufOFd+yK69JF74QP7yife1U/ca5941z/xrnxkX/3Avv6Jd+MT7+Znwf/L01s/13Fl++L5A967czMBW8xMlmRmipkt2ZKZQZZsMTMcPs3McE73YdARs2TLFEMYPDPJ5GYmE5rkTt6934F3M/7+oLyp+lTXqq6Gqr33Z63PWnvv7g9+PvH+z6Xv/Fzy/H+Of/zPEy/+eRn11G8p6U7a0Bm31pi0Hsp/izl3i+/tB/p7Ow3GfjtgJzDjnt0b4hNSV2alAq07ffB+W+uWfW+tMvR1gTYjDFhwFOQZQhU4hkBYGuMF2sHTGo5EjBb31dvMhn2Oop3OlTvUos1Kzjoxa42QswHNWGVIysPTVxHpa/pjcoDUVVr+Vl/mBj11tTNtDZWwAonPdWVtwqMLml7L6F+e7Uhbhcbm43F5kaz1fOaWA3lbu/uBbdv2JaUUpiSv3JO+HszeHMrcNJ258WH2tidZ2x+mbXqSsenj9M2/y9v536U3fiq5/u2B89/uO/vVrlNf7ir77dajv9ty7OMdJe9vO/pwZ2lf0Xrvqu2/K3jrh+3lP9Dyj999+fUfv/jxpz//9R///d9/+9vffv757//373/4j98HA57h4eD3//n1n77/4xdfff7Zl7/95LMPP/7d+x98+s5tV9WQAAAgAElEQVQ7Hz1/9t7bT58/mpodu7s4OTziGxsPzS1MTs2OT82Nj4yHHzyeHxoJzi9MhsLukYnI9MLU3ftz4Yh/fGJoanbMF3RNz02MTQ3fezAXGQnNL84MjYaGx8NTs+Mj45EHjxcGh32TM8ML96eDg967D+fHZ0aHJyIP3743OByYvzd99/7s0Fjk8TuPx6ZHxqYij57em56bDA9HWjq79x87uXPfsQ3bD2zYtn/99oOrN+8tXr8rf/W27OJNOcWbsoo2ZK5Yl7FifXbB+rTMlWlZq9KzVmZnr8zMKs4vXJ+Ruzq7cEP+qs15heuz8lZn5q3OzF+TvWJdXvHGglWbV6zeVrxu56p1O4vXbF+zYde69bvXb9q7ZvOelZveWr1h55o120ryVrVnrOxbubVlw/bKwnXnkvNeoepuOE+VaudPsV0tJArTGCFQhMpzDkl0yJJDlb1el8eru7262+P2+r2egN/hcYuaJmma6HQKDpVzOjjNwWlOzungVJVTVE5RSEHgVVVwqILmUNy60+dxBYOecMgTDnlDIW847Ar4dZ9P9/v1oF8L+FWvW3LpoqbzTo11KKyisJLKiArFSzQvkTyPCxwuCqQoMrLCqg5R1yVdV90u1eVSXW7N6/OGwt5QyD8YcoVDeiigh/yuUMAdDrrDIT0U1EMBPRDQvB6nR1M9uu4LgUxgcwm0YkcTO9X4+cvzH/7P0Q//eeLDf558/5/HP3hZ8tHL4x+/PP7Jy2MvXh5/8bL005cln748/uLliRcvT3zy8sQ7/zjy9K8HPv1nyWcvz/tn60lBr2kj1u3rS15lSFpjW3sIOXelr/LGzRvXLtXdPjPmrWuo3LZ9+1vHduZ/9ujCyx9rXn7TwdrPVl6/WF99q766qrmhtr21sb21sbWprrurpc/QY+rtBgZ6RbvFYzKLF2+xx85JJ847Tp6X9pZIu49T2w+T2w5RW/Zjq7bDRVvtxduBVTuQos1k4WaqeAuRvwnJ2wDlraOyNhriCyti8hoSC6DM4r6kop7kQjJ7dW/6mu2ZG/q6TYfWb4t5PTlmWeaZlDU9CXnGqAwtY204c0M4eXUoeeVoxtq7GRvuJa+dS14XiC4IJa0eTlvviS7wJxZrCQWBzLW+nA1KSrFetGl0w+7nBbufpG54p3DPZzD3Hx++88WLjz77+OOv//Tl3/72Xz+//Od///W/vv72qy++/Pw/f/rz9//53bc/fPOHr7/4/Ze/+/g3H3z04oOPXrz//MPnj58/evudtx8+e7D4aGFiamh2fuLew4WFhwtzi7Pz92cfPlm8e3927t708Fh4YnZ85t7svcf3RiaGZuan5u7PR8aHpu5NT92bWXx7cWJ2fP7+3Njk0OTM6NzC9PjkyIPHdyMj/vnFqUfPHgSHAnOLM2PTI2PTI28/fzgyPjg5M7qwOD0yOfL0/Wcz96b8Yc+jZw+HxkcrqqqLVm9IzVyRkJIbl5iTmJKfllmcnbcmr2hdTuGazPxVGXkrM/JWZeStzshbm56zJj13bXrumszcVVnZK9MzC5PTCxJTCxLTCxMzCpPSC2ISMpfHpC6PSV0Wkx6XmJuSUZSRvSo1ozgxtSA+KS8+OTcxJS8lvTAjZ1X2inW5hesKi9avLF6/Zc3WfVv2Hdl37NCuA6vT817p6enva+/qa2rrqGtqrW9tq2tpra1vrq1vqKlvrKtvbmxoaW5qaW7qbG/tbWszdXcjNjtLUZpD9ft9ultX3E7J5eScKudQZZfuDgRcvqDD45fdXkHTOacm6i7J5ZZ0nXc6OUXlZFVwaLxTU9weh8/n9Picbo/D5XF6vJo/4PT6nQG/FvS5l2gWCvnCg95gyOXzO31e3ulkVQevaoJDFxy6rOu87hR0TdQ12aWrHo/T43Z43Krf5wj4ncGAFghoAb8nFPQOhn1Dg96hQc/woHd4KDg8GByZuFrPZmzu2l1ya+i9qt/+s+y3/zzxm5cnX7ws/fjl8Y9eHv/kZckSPz95efyTl8c/+ueRD34+9sH/lLz7j2Pv/s/xp38/cv//7H381wMfvzw58vyO6GBUXT9/sztpRVXMipaEVd1HL1Ks7GMZOOxuX4icl+nqlsb2429lffb0xp8+PP/9Rzffm+9qa61uaKiurq6qul1Rcev6teuXr9+4cvHi+TNnTp87d/bihXPnzpRfKi+/VXamsvz0nbKy2vKyupNlTWXljaXHW0uPdpefaDt6vPXQsfYjpe0HSzsPHu87XGI6esJ8oAQ8UmY/VArtO27cc7Ru297mrbsHtuw2bNpr3roP2Ly7a/O+zbkbu9sGqnaX5kTlJsXmVRRssRVvsq/YQKzYyOdukLLXCZkrHTlrAtlrhrLWjxZs8+duHFz91sS2I0Mb943vPDK95/jUrqMP9595eOyyt/SUY8NOT1yBGpUpJxYPNXYvjA0zsK2zqb6rvlbAkYBHV3gGAWwsRUZCoVAg6NE1pyKqIsfRxPBQ6OHDxcX79/xBv+5zzdydnp6fnJoZe/D24sKDhfn78w/fvv/8/aePnz96+PT+3Yfzc3dn5h/MzT6YXXyyOHd/7t7bD+49eTj/aPHu2w8WHi/OPrg7//je/KO703enZ+9Ozd+bubs4e//xvYmF8blH84tPH8zcv7vw4N7M3bmZ+3N3n9xfeHR37t7s3YcLCw/uPnr+9MHzhyNTo3P3Flrau3LyVyam5kbFp8UkZsQlZUbHp8fEp6ek56dn5eeuWJmdX5ScnpOUlpOYkhefnBsdn7U8PisqPjM6PmN5bNry2LRlsanLotOWxaS/GZ22PDb9zajk15cnvRmdsjwqZVlUclRMWnRcRnRsxrKo1DfeTHljefIbbyYsi0qOjkuPT85OSsvNyC5MzSrKLFxfuHZb8ZrtqzfuzC4ofgVhKIRhIYpBaR6jOJRkEYKBcRrCSDuEWgHQCgAms9VgMPZ0d3d3dHS2tLTW1jXfqemsazB1dYNWC47ADEWxPE/zLCUIlCgIiiI7naJDpWWRFgVWEhVdk3VN0V2CQ2Nkhdc0XnNymiromqy7JYfGK05OdfIOp+hwik5NcDp5p1N0arLuVjS3rOmi5hQ1TdTcisur6G6Hy6f7fLrPq/t8rkDAFQy6Q2E9GHKHwt7BsDsY1Px+XyTiG4q4An5/JBwciQQiIW8kFBwcGRoZcgQi206Yk1ZW32lrfP5d44uXJz/6+diHP5949/8eefaPQ8/+fvjp3488+8ext/925NFfDz/668GH/9/+hb/snf1h79jXb83+uG/xvw9NfffW5Ld7Fv7P3uD7l+q671hg4tjpG6lFZxKKa2ML2pJWdVW2q5rXPxpCWOSGyy0BGF1yfNeYr3dYb2y4uWlqmAiG3aLMi7IkKpLslGWnLDkUQVUEWeIlgWUpAkUwALCZTKb+fmNne2dDff2dmtrKyq7aCgU1NFVeqbh45vqFs1fPnbt0+tTF0+WXzpRfPH3yYnnp1fKTF44duVJ6/OrJkssnj98oK606WV5xoqSq9EjjiRNXD5esLNrQ1Wm8crAsO3FFSlLBrYMlA+WnTMfLjUfLoMNl2KGT6P7jxN6j0t5j7v2lwyfOD504P3bq8tz5GzOnr949e+Nh+bV7Jy7cL7+6cPYWV36O2HdMWf2WmL1eLdoVbO0bDXi9DOMWONpuAwwGm7G/vbH+6oXz1y9f6mht7ens7Olsb29taG9t7OpoxVBQ1RSH7jRZLX39vZzAcALN8bSqq7TA0jyr6urgyKDu01WXquhqeCQSGYuobtUb8g1Pjs/dXxwcH/MOhocnxpweHaZw31BoenFhZHpc1VVO4samRu89Xrz35P7bHzx79O6TxacP7z5avP/2g0fvPbn/7qP7zx7ef/zg4ZPHj955+uCdpw/fffr0/Xd5UV5RuDo9uyg+OTcpLT8te0VWfnF2fnFsQnpsYmZaRl5aZk5qRm5SanZiSnZ8UlZ8UmZsYlZMYlZcYnZ0fMbyuPSouLSo2LTo2Izl0enLotKWRacuj02LikuPikuLi0+Lik2JjkuJjkv79Rvx/+tXUa++Fv/msqRlbya+9lrM68sS4hLSY+LTouJSo2NTY+LSkjPycwvXrd24ff2GLa8wIk/zPM6wKEmjFA2TJEoxMMXBJAOSFEgSEEXBNAWSJERTCENjFI3hBAwjNou9p6unpa6+9lZVbeXt2srbTTV1zTUNbfUt3W1tPR3t/T3dxv4+i9EAWiwoCGAYQhAERdEsy4qSKMuS4lBUl+byeD1er0PXnB5d8+oun9vl8TlcHsHh4BwOzulkVJXXnLJbV31e1edTvV6Hx6u63Q632+n2aB6vw+1R3G7F41EDfmcg4PT7nH6/6vNqwYArHPKEQv7IkG9oKDQcCQ5HgpGRofFJI61nbmtKKbxyp/XKO3+5/eHLE4/+dmD+p4NzP+6f+WHP7A97Fv5y8O5Ph+d+PDD7l4ML/3V47qf9I1/vHP1mz+jXe0a/2b3412MjX7/l/2xr5Kvt7vdPHLqwf/v+sqLN+1JW7U5ZdzlmRV1UTlP+NkOrWeUEnmV4f2TUOzGKsBQM2d975xFOIt6g7/7jxcjoyMjU1PDExNDE2NDEeGh4KDA0ODg2MjQxNjw+OjQ8FA6H/F6fx+l0i4LG8QonSjSjEkhYZDirmbaYaTtA2kDUbIGNBmCgz9LXa+ju6uto725p7mpu7Gioa62r6Wxs6Kypq6u61VJ3u+125a0blcWrNnX29J09fzYtJTc7vejKuXPXL5+5fubUtTOnbpaXVZ4urzp76tapE3fKSmtPlNwuOVp57HDdiZLW8rK20hPdJ8r6S8sM5WUDJ0/2l5c3nTnVcfacrewceKwMO3GOaGplIFAhCYEmnbIc8Pl03QGCtra2lrb21sFIaGZ2amZuanJ6bHR8KBwJhAb9oeGgPxJyunWH06HrTtUhCyKjOCRJkQRZEFRJ0hy8KtMiT3AMLfKsyGMUTrAUxdGCIuMsBRIwxTEWm62+udkKQqwkESzd3tlx684thEZll6r79KGJkfBoxO33Ki7NPRieWJwfm58Ojw27Q/7h6clH771z79mTiXvz0/fu9hnMGVkF6VnFaZmFxas3pWXmZ+auWLV2U3JaTlxiRlJqdnJ6Zkp6dmJKZkJyRkJyRmJyRlxSRlxyVnxSVmxiRlxiZnxSdlxiVnxSdmJybnRcxvKYtOiEjJjEjOiEtNjEjKi41NiEtGXRSf/+WnRUdEpySk5GRkFqal58fPqrr8e8sTwhLjEjJj4lKjb59eVxby6Pi49NWVuwdteara+MTU6MTU6MTk6MTE4MTYyHR0d9g4Mur1/3+Jxuj6AqjMgTLIvTDM6wOM3gFINQFETTCMeiPEewNErgVrutt7e3o729sa6xvrqutqKy+npF5dVrNy9errh05ealKzcvXF7CrYtXqi5fq7p8rfrKjcaK221VtV13GvrqWvqb24xdXXZDP2Q2ojYrCYE0hggcrciCqoiKIqqaU/d63AGf7vOouuZwu1S3LulOh9ftCvp9kbBnMKgGPFrA6w743MGAZ3DQNRh2BgMOv8/h9Woen9PnlX0u2et1BsJnq0xxhZWJOSVnKnZN/cfpie/fGvtu59j3+0a/3j36ze7Rb3ZP/3ho9j+PTP75wNSPh2Z/OjL5w/6hP+0a+mbP2Pf7B/+wY/anI/P/dUT5cKXj43Xujw6frTuckLUuPmddfMHq9FVHEvOvRmdWJBZ3bzpk7jCSqser6Lro1mhJ6entefJ0QVR4ihcfPH3o9LrcwaA7FHSFAlrAp7pdqtutul3+SDgyNhoZHRmZGB8ZHR0ZHAp7/QGX1+30aLJTFwQHTTlYTmV5meZEmhUomscJCSNkBGchmAJhAgBQqw2zWDGLBTWYkX4zMGCwGfqhPoO5y7Bjy96eXnNTc2tWWv6avNW40WTr6TB3thnbmgzN9aa2JmNHc29LbW9LTV9TbW99Q099XXdDfXttTWvNnfqKmzU3rt2+drnqyrnKq+duXDl/5dK5K2dPXzt3qvr6hdqrF2ounb157uS58iMnSg+eKD1aerK0rPzkmbOnz54/c/HyhWs3rlRW3ai+c6uupqqxvrq5sbajtbmnq6Onu6u3p7u3p6uvt2ugv9tiHoBAK4oCOIUQFMYJLCMwDM8QFM7wtKjwiiYzEis6ZUlTWFVQdYcsSyzPCpIkqwrLszAMWuxWgqEEWeRETnRIgiJSHIOTBM0yikNVHDInsiiF4xIjenRB10hZxFnu6o3KzOwVKRkFaZkF+YWrC1euLShenZ1fmJKak5CYmZCSGZecHp+cmZCclZiclZyclZKataSHk1OzUlJzklOyk5JzEpJzE5JzEpKzYxMzo+JSoxLSohPSouJSo+JSl8elxCVnvr4sPiomMSU1qyB/ZWpqVlx8SkZGflxixmtvxsUmpEbHJMbEJERFxUXFJsQkpuQXrixeueoVThAERZadDofbpfu9vsFweGx0fGpycmZ6am52YnZqfHpyYnpqcnpqZGoiMj46ODoSjAy6/H6Xz6c4NUGWWIGnOIZgaIwiMZrGaIZgWJJlKYYlKBrBCRBB7RBssQMmi81gMvf2D3T19HV0dDU3tzXUNzXU1NfevFN3vbL2WkXt5Wu15y7Vn7tUf/5y/blLjRcut1650VNxu6+ypq+63tLSbu/sAQcGEJuVRBGWJkWeVWRRFgVJFlSH7NBV3au7vC5VdyouXff5faFwYDDiC4XcgaDu96l+txbw+QdHLlQCcYU343L2Hru82f1+qf+LXWPf7R3601tDf9g29s3usW/3Tv1wcPrHQ1M/HJz8/sD0Dwcmvt838vWuyB93jn27d+RPu0a+2vnkf8pGv9nBP1sV/O3h2+aDGYXr0wq2xmWvSs7dllZQGp17IWZFU9ZG24U7vOwZVP1eZyDoGxrpN5vGJiLTs5MQhjx4sugfDGget8OjS7oqaYqkOWWnLjmcgurgVVVQVNHhkB1O1aHJikORHZLoEHlF4ASeYQVOFHhJFhRFkFVe1gTZSXEaSesc7+R4iWF4kiIhiAAgAkIICEEhCAUAzArCZqCxthkE8O72vvLyC+fOX7EbjKjZhBhNqNGMmyyE0UwOmKl+M2ewckYra7JwZitnsbIWG2O20EYzbrTARhNoGrBaBqymAZPBYOjrH+jtNRj7AXM/ZTNwkJkBjLi9f6C3vampqampqbam+s6dqurq2zdvXr9+/erVq5cvXjx/4fzZ82dOnzlVdupkafmJ0rKSkpMlR8tKj5aVHik7cfTUyWOnTh4tLzt68uThsrIjp0+Xnj114sLZ8kvnyytuXrxVcflmxZWqqhvV1bdra2saGuqamms7Olo6u9q7uzs7u9p7ejv6DL1GmxHDQNDSZ+ttQvubiP4GpK8ONbbglk7S2keBZsRuVhyi061rXo/q0lRNq66pS0nNiE9Kz8guyM4vLFq9bsXKNVl5KwqL1iYkZMQlZSakZsclZsUlZiUkZMXFZ8QmpMckpsckpMYnpMYnpCUkZMQlpEfHpUXHpUXHpSyPTY6KT4mKT4mOT4uJT41NSItNSI+JT3vtzZjU9JzklIykxLTCotXpGTkZmfkJSVlRUUnxCakpqZnZWXn5+YUrClcWrVq9euPGtRs3vcIIIitKrCQxssDKEiMrlCxRskjLIqNKrEMWNIfs0pxetyvg8w+GQ8NDI+Njk9PTszOzMzMzE/OzY3Mzw1MTQ+NjQ6OjwXDY5w9ofr+s64LDQQsiyfMYw8AUBZMMxnIEz+Ech3McwQkELyI8h3EcwXE4wyA0hVIkgmEQglkByGi29vYZOjt625o7m+taGm7dqb12s/byterzl+6cuXD71Pnbpy/cOX+5/uqN1orbnbdrBuqbrW0dYHcPYbQwdpBBUJ6kZU5QJFFRJNWhqpoqu1SnT/dFBi9Vg3HFl2Kyt+wpX49N72GerPL+ZpP/91uDv9888tWO8W/3jH23b/Sb3aN/2jX57d7p7/dN/3nP+Ddvhb/YOv7t3snv9g/+x/bZHw48+7nc97sdyrubDc7DBRvWpOVtTsxbG5NVnFq0M67o3PKCmvhV7Wv3tYCMzDpVXtVUn89gM/AS/uHHb0OYZXJm+O79ufBwJDQ8GIwEfSG/2+93uj1Ot0fRdMmpCYoqKCorShTHU5xIcSLNCAzL0wxH0SzBsATDETRHUixNsSzFsBgh4KTKcionSAwv0ZxIszzLsRzHsZzICQLLS5wks1LJ8VKT1drVNVBQuO5Q6Sk7jGMQQdgxHERwO0wACG1HGQATEEpACAFGeRjlYUxAMB5GeRhlIIyCMApBSBxDEQyEMRDHcIykEYqjaI5jKJ7jJVF3qk6HwvI8QVEYgaM4zrAczwuMwOMcA1MkiBN2FLXBkNlmM5qMFrPJYOgzGHoNhr6+vq6urvbO9qa21rrm5pqGhtt1dZU11bdq7tyqqbrSVHel/s6lqhunb14uu3K25ELZkbLSwyWlR0pPHD1ecujosYOHj+w/dHjfoSP7Dx89ePzYodKj+08e2Xv2+P5zJfvOHd197uiekwd3lh/efbbk8Pny0urqW41NtS2tTW3tLZ2dbRUVFZs2bcorWJGWnbt5+1uFq9bmFa5MSc/JyCyIjU1PTs2LT8qIikl9883EqKiUZdEpb0QlL49LWx6bEhWdFB2dGB2VGB2THBWbsjwmaXlM4rLohKj45Pik9ISkjKSUzIKitRnZK157M+bV16MysvIzsnKTUzKyc/JT07LiE1ITEjLeeCMuLi61uHjNhvVb1q7ZuLJ47YqCory8gqLCla8QrEiwAsFyBMdTgkiKMikphChRkkxJMqMojKwwksyIMieKjCBQHE+yPMnyFCfQgkgLAi9JksPh0F0efyA0GA4PRSLjY0NjY2MTk+NT0+NTU+Mz0xMzs6MTUyMTk4Mjw75QyOXzOd0eWXNxqkLzPM3xBMOiLEtJIsnzOC/ggojzAs6LOCcSrEBwIsYJCMUgOAmjGAjBFivQbzB19fS0trY11zfW37pTfeVm5blLN0+euXPyzO2TZ26VnqoqP3Pn9Lm6Cxebr1/vun1noLbe1toGdnZgZsup8+1xK8qWp65auzsXntjl/d0W3+82O15sdn22JfLl1rFvd499tyf85dbA5xun/rx34acDC/9n39xP+4a/3j78za7JHw+NfLt36Kvd8385/PDnsvAfdnHzxzcf3BydWpictyYusyghd1Vi4aFleVeW5Vw/eLIZZQSEplCSQRlhALD3DnQ8fnrfYBlQdWF6foriWV6WBUWRnJqiu5wel+73OHxe1eNxeDya1ys7NVFxCIpTUDVF1RwOp+rQnZrb6dBUh6aoTll1SLIiCLIgiAzH0hRD4jSBUhhGwggOIzgMYzCEYiAK21EAQFGEPH/hktlqr6luW/5m2pGjpxCMhkEUAmDADtrtIACAoB2EAQgCQRiCMAjFYAyDMXQJCIahBI6RJEGSJIMxHM7wFM3yNKvijIPjHZouOT2s0805dEZVaUUmBQHneYIXOMWhunyq1yt53KLbI7g9gtsjeTyq16P5fJrf63C7ZE2THE5JdUiqKqkyLwusyFE8Q7AURhIIjoEwACNWnAAIwoZjZoqwMYTdZunv7evs7u7o6GxtaWlqaqpvaKqrb6qub7xz505FVeX1qorrFdeuXLl08erlS5cunD97tvzM6RNny0vOlB0/UXqk5OiB40f2lRw7WHLs4OGDe48fO3z46IG8wqK0rLzs/MK1G7Zm5xXFxKe/+lp8VExKTFxSXl5xYmLGr1+LiYpN+3VU4mtRSf/2asyrr0YveyMuOio+K6cgb8Wq7Pyi7LzCrLzCrNzC7LzCrJwVWdkFiUnpcfHJy6LjE1Myk9Oyk9OzkpIz0jOyUtMy09Nz4+LSfv3r2OXLExITUhMTUmNjE6OWxy1fHvfmG9GvvvrmKxYQtYCoGUDMAGKDcSuC21DCjpB2lLRjJETQKM0t1YcxhiM4HucEjBUITqQEmeQlUhRJQcRYDmM5hGVghoJoEqEoCMdBDIcJEqNpVpZFh+bQ3F5fMBSODI+OjU9NTc/OTs3NzizMzs3PLtxbmJ6dGZ+anJqeGh0bCwyGXT6fommS0yE4VEFVOUkmBZHkBZLnSZ4nBQEXRUpRKEliJIlVFFqSSEHAWBYiCRCDbbDdbLP09/X1tHd2NDY13amuuV5x+/y126cvVpWduX7qwp4DFYmFx5clF67Ykut8cmrqx0Ou3250vtji+3zn0B92zPz5yPAf9gV+uzvw6b6Rz05EXpSGPzkR+vi08+0S4e5R7fEZ19uXlXvn5flT7ieXQ+9WsEM3j54ueT0hOyazODF7TVLWqtT8rXH5ZWmrKqyIPjg04Q4GdZ/X4fWKmtbW0Xp3cUZUOKvNuPjwLkFSCMWgDINTDEzSMEkgFInQFMYwGMNgHEtyPM3wFCuQnEAyHMkwJM1SDEexLEkxJMkQBIMTDElzOM0iJIWRNI7TBEFjGI2iJIyQKEahKIWjNI4zKM4YzcC5i1dACK253bxm1eaW5i6CYCAYAREEgnAYIVCEwGEchzESxnAExxASQ0kcJUmcZgiWJhgaY0icwgmSoFmY5lCaIwiGphiGommWpXmR4RSKV3FRwSQJFQRMEFBBwEWZVhy06mQdGu908ZqL03Red4luj+L1aYGAFgq4wyF3KOwKhFz+oB4Ian6f5vc6vV7F7V6az+dVhZUVVlZpSaJ4nuZZkqFJlmYFjhE4mmMplqVYhmIZnCZxCidpgqQJjMBQDEUxBIAAG2i3gjYLYDbbTCaLwWgaGDD09vZ2DfR39/R0dHS0NDTU3rlz+/rNGydPncnKK0pOzUnPLIhLzPj316ITU3I2bd25ecv2bdt3bdi4NSEx/dXXov799aj//eqbr70Rl5SUnZVVmJldkJVbmJGTn56dl5VTkJW7IiunMCOzID09Ly0tJz4+NYcu/HgAACAASURBVCkpMyklKzUjNyY+Ja9gZX7BytycgviElMzMgqiopFd/Hb08KiE6Ov7VX73x+htRby6PfWN5zKuvLf/fv3r9FZggQQy3I4QVQs0AbLLDRhvYbwH6rEC/DTQAkBlGrRBqARErgthQDMBwO4YDOAETJELRKMujrICyAsoJuCASgogLIsEKOMPjDI/RPEzQME7DBA0TDIiSAEpAGAGiGIRhMEFgNEVxrKjIDl3z+n3hcHh4eGRsYmxianJqenp6dnZ+4e7C3Xtz83fHZ6ZGJseHJyYGR0d94bA3GHIHAprX43C7BFVhJZERBUYUaEEgeI4SRVqRKUUhRJmUFEZWGVElBAVnBZKmCVq6VGWIzdkbk1qUsTKnkz5MTR1Dx49hI8eYsTI0fIKMnId9F1HvDat0bYC4AYpNsNhqo1sNcKMZbcb5PpTtR1kjxpvN2IAB6rZCvZV1d1IK099IS4/LLkrMKk7MWRuXu3/F5suiKzA7d29idmbi7vz4wtzCg/tWu93lcT57/shiN87en5xZmA2PjgeHB/3hgMPnk90e2eWWdZegOjhZoXmRYDmEZFCCwUkGJ2gMp3GSwQgSJQicoHGcxjAKwUgQw0GUsMOYxQ7bAMQGojYANdtgsxWyWEGTBTBbQIsVMpns7W1dFy5fbWxpv1lxe8/egxU37xgHrCaT3WaHbSACQhgMEwiMYwiJoxSOUQTOkARL/6K0OZ7hOYbnOIHnRYYXaU4kWYHmZZaXGFagWIFkBYzmYJIBcQokKIAkAZICSNqOUyBOQQQNkQxILX3djwZpBmY5lBVwXiAlgVMVweGQNM3p9eh+vycU9A2GfYNhVyDgCYUCQ0PB4YgnHNQDAafXKzs1XlaX3DQtS0uLcHhVlTRN1l2yrqsu3eX16F6P5nG7fF7d63F63Q6PS3Hrsu4UnSqnyqwssrLISALFcyhFgDjab7ZU1dadu3zt2IlTO/YcKFqzaUXxhpz81Rk5hfnFa4pWr19RvDo7ryglLTsuITU6NjEmLjkqJjE2PiUpJSstIy8tMy8nvzh3RXFuXlFubmFefnFBwZq83FW5eStz8otzcopyc1dm5hZn5xWnpmcnp2Tk5q7IzszPSM+NiU391atRy6OT0tKzU1MzY6ITXntt+evLYpfHJr36etSv/v2NVxSXS9Y1QXWykkrxEkZzMEnZcNyKolYMtSCoHSUAlLDCqB1FAAyzI4gNhu0wYoNRG4yaYdQMoxYE+xesKGFDCQAn7RgJ4CRE0kuASRYhGZigUZJBSQqlKJSmIZIGKRoiKZThMJoDcRLECJQgUYJACAIlKJxiGV4SFYemu3yBYDAyNDw+MTY1PT49Mzk7N7cwv/jg/r37i/cfPlh8cH96dmZiempkYjwQGfSEgg6v1+n1ObxeyalxkoxxIsbxNM8JirN9AEvK3x6dUpCQkXniwpFWQ1W3tbHX2mCBurtNnV2mLisGWFGrwT4wYDUCKGQDzXbIZraZrXaTFejv7m8xWHrsmMmKGzqMrY0dtT22mi74YlR6fGxKTkJGYULmiriUdQcOXZYF2eVwSKoiaQ5Zc7q9PjsIgIjt/Y/fHbAaPGHXwuNF7+BgeGxkeHJ8fGZqan5mbGpiYnp6YnpqcnZmanZ2ZnZ2ZnZueGTUFwgGwoOBYCgQCPq8Pk3TZFnhBJ5kGJJhMYrCSRpHaRgiQAC12SCzFTRaAKMVGDDb+k3WXoO5u8/Y3TPQ1tZZ39hcVdNQUVVTWVVbVVXb2Nje3tnb02voGzCbzIDZApotoNUG2eywzQbbbQhgR2AIhyAMAGEIRhAEw3GKIBmc5ghWoHiJFmRBdni9fp8/6PYHdJ/f4fKomktUHBTHwwQB4wSEEQhBYhSDkCxEsSDJ2HHSgmAWFLNjBEBQEEVjNIszPMkJJCeSnEAJIi3LlCwRgsgpqup2Oz0eh8+r+ryaz6v5fC6/3xUI6OGgOxRy+QPuYFD3+z2hkDcc9obDgUgkNDIUGR8dGh8bHBuJjI2ERodDI0O+wZA/EvYNhtxBvzvodwV8Tp/H4fPIbk10aSjH9VltLT19da3tdW2dDW3ddU0d1fWtVbWN1ypuX628feF6RfmFy0dOntp/tHTXvkPbdu3b9tbedRu3rV63eeW6TcVrN65ct6lw9bq8guLcvKKCwtXZuUUZWSsycwrTsvLS0vLS0vJT0vPSMvNSM3KXR8XFxiXFx6VERye88WbMq6/HZGStyF+xMi+/qCCvKD0t599fffN//dtr//ar16OWxb8SHB72DQ66AgHV7ZY0jVNURpJIiSclDhNYlONQhkEpGiVphCJhioRJEsQICCMBlLAhxBJRTRBiACADAA3YwH4b2G8Dei22fhtgACAjBBtB2AQhZhizooQFwawwZkdwECdgkgQICsApmOFghoMoBqAYkGIQikFIBiEZjOYwmkMpFiYoBKdgjIRQbElagzgOkwRGkTTP87Ikqaru9QTC4cjo6Pj01NTc7PzivcVHjx4/e/7svfefvvvuoydvz91/MHX33uy9+en52dGp+XPXat5MyIxPyTx+sqSytqK66XZda1VbT0O/vb3D3NhrbzKgDd3gTTNZCQhVZuEq5KzA3JVW9bxdO0sPXrU5TvezJWignBs747p31SycO3Zx+7Lk+Ndi034dk74sNqUgbeWlA6Wt5y52X7xiuF5prWmAWzqIfgPQ29PRWvPs+QPYZiNxeH5xnhcEQZJYReZkkZdFXlF41cE7HIJDEzWX4vboAZ/u92oedzAUDoUj4VBkKBQZDQ+NRoYi4XBkMDI8NDI8OBwODPrcflVWeYbjWY5lWJZlKZohKJameYriMJQCAcRsNPf09rd0dDc0tzc0tjY2tbW2dXV29fb0DgwMWAxGq9FoM5rsFitgtQEAAIN2BLSjAICCAArDqB2AAAAGQdQKwFYQscGYHcGX5BJBMyTLkSxH8wIjSJyo8qIiOZyyQ3PoXofLq+oe2akrmlt1+RS3V9BcksujuH2Ky6O6fQ5fQPMFdV9Q1tyy5lF0j+RyC7pL1F285uJUjZMdjChTkkgpMiVLlCyRkojzPCbwBC+QvMhICqcogsMhOp2Srilul9Pr0f0+dzDgDYcDw0Ph0dHAUET3+5dI7gr43cGgJxR0hYKuwZAz6NdDQUqW+mxAh8HU1NPb0NlT397V2NlT39pZ3dRa09JW19Ze29ZZ195V195Z09Je29pR19ZZ19JR09h6u67pdl3TrZr667drL9+qunjt5oXLN85euFp2+kJJ2dnjZWcOHTu5/1DJ7n1H39pzaNvOvVt37Nm2Y8+WrW+tW79l1eoNxas35Beuycotys4vys4tSE3LSk3PTk7LTkzJTEnJSk3NfiU4PBwYGvJHIv5IJDA05AmFdL9PD/qcQa/qc4u6k5UkRhApjsdoBqVplGYQkoEIGiQYkKQRkkFIGsAIO4rbURzESAAlrCi+FGPNMGpFcROEWFHcguAWBDdBiAlCLAhmBmELBFlh1AZjNgQDCBKkaICkIIoBSRqiGIwVME5AWR5leIThcFZAaRahWZhhEJZBWAaiKZCkIIICMOIXoEtA7AgMYRhKUiTLcZKsaJrH511aBTE1Nzd/d/7xkyeByGj+6i2/joq5Xn/Eppyz6eXk0Gl69Aw/c1K5e4aeOircO+x55+jEF6civz0S+f3hqW9OTn5d6vvNHu2jHSNfHQ9+fpB7e4v0fOvwnw48+kcZN3t6V8nOTTu2ZeQWFm3cvm3fwVNl57oaG6uvX6+4fOnG6dNXS0qvHzp+Zc/h83sPXiw7vjg/buvvvl19ffHBtKW+3nTztqW+CejowPoGWItdgFCJoGSKkWhGYFmO4xmaoWiKoGmS4ylRYmSZEURWEllJ4ESeF0RRkEVB4QWJplkCpxiSZSiGoRgcJQiUoFCaxlgaY3hKIBEKAmCOFzGcsgMIAMAIghE4iWM4gmAIgiEIiiAYgiAQCEIADNtR0LbEWBgCYBCAQRCGIMQOoTYE+4WrCAEg+BJpAYywI7gdwe0wYYOxpU6xo6QdIQCUhHAGIVmEZDGaQxgO4wRakFlJ5RWnoGqyyyPqblKUKUmhZZVRHKzq5J0u3qkLmkvQXLLmlnWP4vGJulvQXKzqZBQHJSlLt1CSgnMiyvIYx+GCQIgCxnMYz6Mc9/+GDYuyLM6yKM1gDIPSDMowGMNiHI8J/NKSAYihrThhRjEjjPQDUJ8V6DHbuoyW1t6B1t6B9j5D54Cpo9/Y1W9q7xno6jf1Gi1dBnPHgLG939jWa2ju7mvo6K5t7ahubL5T17hE4JqmtobWziU+V9U23rpdd7Oy5mZlTUVV7fWKO1dvVF27efvqzaqrN6qu3Ki8cr3y8vWK81eun710tfzcpZNnLpSdvnD8xOlXAkND4dHR4cnJ4cnJsZnZ8dnp0enJkZmpoemJyNT4yMzkzN35uw8ezN1bHJ+ZDg4PuYMB3e9TXC7OodKSRAk8yXOUwJM8j7McznAYzSIMhzAcTLMgSQMEBRAUTLMQxSAMh7I8xgmkINGyQgkCwfOkIBAch3EcxvMYzxOCiPECxv1CVITlAZICSRqhWZhmQYqBGQ6kaYihQZoGCBokaZBkYIqFKQYiaIRkUZqBKQoiSJikEIrGaRajaIQgEIKCMApEMQjHUJJgRalrwLZi3fozNasdjw6p720d/+5A5I97hv+0L/jFXubZOuzBCv/nO8a/3xf54/bhr7aPfffWxJ93D365Q3l/rfbJ5um/HHF9tgV9sBp/vDr4x93CwyM1/ecEB97Z245xdGNnR31zuygrjKDSgoQzLERRIEXZEQwE0Tt37iiqGBkKXLtxaW5mxN7ednnPkcv7j13Ys//i7r1Xd++v2Hfo9sGj9UdL28vO9J2/Yr5Raa+ugxqbkY4Oor+fNJsoAKRhjIIQCoJIGMJgCMMIjCBhlIAQHEYJGKVQnEFwBsUpBMVBCLPaYLMNstoRoxXs6TeZLUB3r6Ghqa2lpdNstuEIQZEMywkcx7Msy3G8IsuyJKmy6pQ1VVBkQZEEWRJkRVIlUWZZnqBZhKJAjABQAsQIGKcAjLRjhBUlbChpQwk7QizxE8ApG0baMNKGUTaMBnAawigQo+w4acdJACVAjIRwCsIpO0YCBLXkrCGKQRkO50ScEwlBIgSJFGWclyhRZmUHIztoWSVFmRAkSpBpUVliLCFIOC8uXbx05hdDUnBe/BeWHrhk4Lz4r+FqxTAzjJogpN8G9lqBXhvQY7X3WYEl9FrsfWZ7n9ne/y9YgH6zrdds7bXa+6z2Hou9x2zrtdi7TNbOAWNbT39zd98SWnsHmnv6mrp6mjp6Glo761s6ahvbqhtbb96pvVJx+3pV9c3btbeq62/errl5u6aqpr6ytqGmpa2htaO5o6els7e1u/8V0ekUnc6l/eKCw8GrCq/KjCJjAocLLCVwoqp4g4GR8bHZu7MPnzx49t7T9z58972P3n3+wbO333n73qP7Uwtzo1MToeEhlz+gutyC6ljazkZJyr+aeMkmlxpUkjhF4WSZUxRKUogliDIlq7TioGSVlhRKVGhJoSWFFESc5zCOxSgaxAgbitsxwoJgJhi1oLgZRiwIakUxO4pBBAnjJELSGMMvNT3K8gQnULxE8CLCcgjFYhSL0izCMgjHIAxD8zJI0Sa+2vNBGf/uWvWTNb7fb/V/uU3+aAO0WIA9WBH+w67Rb3YN/mFb5MsdoS82Tf55z/BXb7k/3SS+u2ri+/3zPx12vr+deLBW+WSD9HRvteEQKfdOL0w+evoQZ2jdFwyNjHqCIc3jkZwuzulkZJUWFV529hgG2nrbn334vL2zTZW5ufuzCMshJGOHIbPV3t9r6GrpbKttbLhZVXX+8vWTp68cOn553+FLO/df3rb3yvZ9l3fuu7nvaPWRk40lpzrPXOi/csNUWW1taIE6u9HefqxvAB0wYiYrZgFQGwjbIRBAQRCzg6gVwGwgbgFRoxU0WmGDFe43gwMW0GQFrVbYBqJ2BAcQDEJxCMVBCAVBFIJQBMVxnCQJmsBJAidxFMMxnKIYkmZZUZJ13eFxy5omOzWnyys7dVHVBIdT1nRVd/OKgxEUWlBwToRpDqJYiGRAjIIwCsRIO07acBLASAinYYJGlnwuwy0RFaIYhGKXsqElTw1RDEDSdowAUcK+dDtG2DESxEgAo2wYsQSA+MULgCQNkjRI0DDNYpyAsTzK8kvHpbCxFDmWRgvC8kvhYenVIMnYCcqCEWaMMMGYEUR+AYQOAPAACA8AUJ8NHAAggx0csIH9NqDPau8x27pN1k6TpdNk6TKaOwaMnQZzp8HcYTB3GM0dJkunydxpNHWbLL1GS6/B0muydhrMHQOmtn5je+9Aa2dPQ0tHfUtbQ2tHY1tnc0dXc3tXY2tXc2dve7/xFQAn7CgK4jiI4wCG2RAYwFAbigIEDpEEROAAitoRGERREEVgDCVpSpBEzeMKRsJj05Ozi3cfP3/67gfvf/DJRx9++ul7H350//Hj8Ni4KxTWQyFnIODw+x1+v+L1Si6vqHt4p0YrCsELKMPCNAOQtJ2gAJJeqjTYMRLASBAjIJwEUQLECADDIYIEMcKGohYYscCoFcYsMGqGUTtOAjgB4DhMUjBJQTiJkBREUkttvdRhAEHZMcKOEVaMsKI4SFAQyQAEBTMsSNEATsEMDSpmcvqk8sEW5yeb1A83uD7bwTxdAy3ku3+zbe6no0NfbQ9/uT305Q7Xb9aGv9w2/t1+z++2Cu+tdr/Y+PbfDo1+vY19dxX73lr3J4drDHsBovPeg7v37z8cHZ1478P3Pnrx4sXvf/vi89+8+PyzT3/3208++fSD9z96/uzd2bm5prbGe48WHW5tYKDr8bP7kkfnVAevKIKqs5KDFhVCkElBRhkOJGmIZACUNFrB3j5TZ0dvQ11LbWVt9dWKm6fOXT564vy+I6d2Hijbsb98+95Tm3ec377nyq4Dt/YfrT9W1lZ2vuvsVcPV2+aKGtudRqixDW7tRDq74J4+oM9i6TWZ+0wWo81ssluskA1AbSBqhzAAxgGUhFAawhmIoGGKgkkKJigQwSEUhzESRjAYQ0EEBRAUwHA7itthDEQJGKdBnIRIGmFZSpIdbq+s6YrL7QoGvYMRhz+gev26P+gODnqCgw6Pz+H1qR6PqOmiw8nJKq84OEUlBQEXeJRjEZZBaIpgGIxmUZrFOAHnRYwVUIrDGB6mGJhmYZpFGA4mGYCg7QRlwykrRthwcinnMkOoCULMMGqEEAOIGCHEAMJmGLWg6FKCZkEwK4qbEcwCI1YYtaK4HSetKG5FcCuMmxDMACEGEDEA8IAdGrBBAzaw3w7126F+OzgAgAMAZIIQIwAbAahvKa6abb1WoMdi77HYus3WLpOly2jpMlo6TZZuo6XLaO4ymbvNlm6zpctg7jGYeoyWLpO1x2TtNVt7LbY+s63PbDNYgQELMGC2GS2gwQL0m+x9Jlu/yfYKIQikwBMctzR1iTEsSjMIRaE0jdI0TJK/2BSN0RzBiiQnkezS5OqS/BAYURRURXXp3lAwOBgORga9g2H3YNg7NOgbjrgjg1ooqIdDnkjEPTjoGRzUg79wWHS5GFUlRBHjeJTmEIJeSncBAgcJ0obgVgQHcNKOElYEt6K4BcVtGLHkLJc6CaM5lGQRisEZjmB5mPpFJ1tR3IriS1cuiXAbSpggxPj/smUrglsQzI4SVgw1ExAUuiG/t835YrP8wQbHx1vxxSL6QdH09wdm/3NP+MuNgf/Y4vlsk+vFBs9v1o99s3vsm936bzaK762e+m7Xw78f8Xy2GXu8klzccrv7YFNrA8FREE6QDMdLAi/JoqJobo8/FBwaHZmemX3w8NHzd9777e8+NxqNbq/7iz/9ccDYs7g4/fkfvvjgxW+evffevSdPJhfuDk1OBoZHXP6goDgoXsQYlhJESpRwlkNpDqU5jBFQRoBJFsJpECHMNnjAYOvqNrS2ddXXNN65UVl54er1k2cuHy45u+fg6bf2lm/beWbLzotbd1zYtO3S5u3Xd+y6s/dA/aEjbSfKu89c6L90zXyzEqipQ5pb8c4eoteAGcy4xU7YIRxGMRRDEQzHSZygUJxCcRohKIik4F8q/CxMcRDFQzS39JMlkKYhioYJGkJJAMEtIGyGkCVtbMcpkGJhikNIDiQomKJRhqUkmVOdmtcfjgwPDo0GB4eCkaFgOBKODA0OD4ZHBn3hoBYMqD6/5HHLbpfgcDKiQrAiRrMIyaAUuzQGEJqBGQakGYCiIZqFaA6iWJCkQYoGSHopAlsR3IpgNhyzYKgZRo0AbAThAQDqt9qNVtBghwZA2ADCBhAxArAJQgwgPGCHlmAA4H4r2GcBu022HrO1z2rrNll7LfYBC9BrtvWYrT1ma7fJ0m2ydpusPWZrr9XeY7F1GS2dBnOvydZvsvabrAY7ZAQRgx0asIIDVqDfYu+3AP0We78V6LeBAwA8YIP6zfZeo7XfZDNaAIMVNNlhgwXoN1peEXSNURVWVThZZmWZEsWlyg3CMBjHYiyL0jRKUQhFwiSJUDRMkBBBIhSFsizKcUv76WCKWmI1QlE4y4pOp6hpgq5JHrfscat+nzPg9w1HfMMR/8iQdyjiHVqyh73DEU9kUA8FVZ9P1N2CqokOTXTpnNNJSSqrOjmHRooKo6iMqnJOB+d0cE4n53RyTgcpSaQgEZxI8jzOsgjNQjSLMNwSP/+liJbqWxYEWypHmyDECMJGEDZDqB1GAQQ3w7BRqvW+OOH6/Rbl0y3c87XQQp70fO3kd/8/Ve8dJUedZony7ztvGiegoYVHQINAjUAIhBVOwvvGNh6EQEjIq1z6yPDeR2Z4nxHpXZVKHgkhvJBAQsKraTM9uzOzs7uzO/vmjd4fv0K775w4eVJR6Uqnbnzfd797bz4w+NMdrZ9urf94W+37W6Ijt4aHF/X/csfUP9zZ/uPt0Xe3hd/e9MG/PrT3vz5YO3qT8/kd75aWjmbX8lUB4xjFqKqGDRYPFdOrWpZS1UVVE2RFUjXddsczEyRDfP7lF+s3rm40488O7t+6870PP/5k/5cHD39z9Puffjz2888///lPx37+43c//nDk++++PPL1pwe+2PvRh1t37hxOb2n0BnacVDxPdWxJ1wWtwikqK2mcqvOaDjBM8zLFCBjFQRiZh5BcrjQxmt20duO7b61669Vlbz734mtPPP3KQ4+9tPSB5++457nb7nzu5tv/cMudL9969+uLl75zz/1rlj44+uDjmcefKT3/Cv7qW8yKNeyaDfzGMWE0I+cgpYQpMCnjtERzAsuxHM+IIi2LjCgwgsTwEsmIJCsRjITREsZKOCcjrAwzEsLKGCuSnEhwIkpzCM2iNA/THMGLJM+TvEBJEiVJtCxLhm54vhenYb2VdAe1bs9LUkDbpu12q9dv9fq9wWS71291+812N202kmYjSGpOHJqhr/tuxXFUy1JNW66aglLhZY0VFYLlCY6jRAEXeJznUVbAOAFjeJwVMF5ABQnhBIQTUE4ENRn8wYDSWiRpiOQggisRNEQxEEGXUAomOIigS7+MtUWcKuJkDsFyCJaFsQKC52G8iBBFhMiXsSJMlFCyhJIQQpZgoggTRYQooCSYcgsYmUfwfBmbKJTXj4y9s3rN62+vWPbOytFsjuaFkzTP1VzHCAMzDHXf01xH81wjDNw0cdPEjuOq72m2pVmWYpmKbQGiXHMdzbVFQ5cMS9RNTquKuiHpJqdVOU0TK7pcMTXLqXi+HSd+vRm12nGnHXfaSa9T63bibjvt9+rDQTro13pd4IYJmo2g2QgbLS9NnCTxkkbQaEWtTq3TS7q9uNMOWg2/UffqKXhk0GwEjZaTpGYYaq4jW6ZoWpJpCVWD06qM8v/rhBlVYTWV1VRakRlVwQWBlEROFuWKLlRUykTZ/uPyh9dWPrtZ/eQG5ePrwiO3Tv7tvv5f7mr8dHvy/W31n+6Mjt4VHr6j9cNdgz8v6f/8oP/Vksond0Sf373rT8/u+4e3el+uGmN/X5Sfl0MIExnRrIhVS1CrglZVTafqOJbvG55Xse2KbZu+T3Ls2g1rP9n/CYwUOJ7a88H7klZRdVNSFUlTddtyPNcPg7RR7w0HYAW17+OP9n958Otvv/nup2M//vynH48d++Gnn45++82hI1/vP3Dggw8/3vnenuHmrYbri5rOyRVKVAhBpkSVFGRKUBhRpUWVkTRSUjBehkihhDMllCrCeL4ET+SK4+PZ0Q2jG1atW71s5bsvv/n2My+/8fjzL93/+B+WPPDcnUufvfWu52++6/lFi59feNuL19+67ObFK+9cunrJAxseeGTiiaeg51+CX30De2cVvXodv3GUG5tgcnkWhlmM4HCao1ieFRhOoDie5Hmc43FeQlgB5gSY5sskD9MizPIIz2GCiIKNPScQnEhyEiWopKhivIQLEi5KhCgREk/JPKNIjCpxFVXQKyAwpOq4dhT5aRq1mrVOq97rtIaDzuRko9dr9vrNbr/e7tXbvbTdSbudpN0O6qkTx7obyKYtG6ZYqTKqBnpglOVhiikRVJEgizhZJKgiQRUIMo8TBZwq4lQeJUoEXcLpPEoUMbKIkQWUACgtElSZpMs4VUCJAk6VCLpIUHmEKJTxfBnLlbEMhORhvAjj+TKWL2PZMjoBIeMleAJCMmU0W0YKMJYro9kiNJ7LbxyfWDsykodhQVZOqga+ndSCZtNvNP163W+kbpoA5IStpldPnaRmJ3HYbCSdTq3bCVqNoDmDGTOK9CAygqjqhbJps2qVVSu8VpUqhlg1VNsFnLvm+LJpSaapuY4RhlYcWXFsRqEe+EYU2knNa6Rhqxm1W36j7qUNK6o5tSRqt2vdTn0w6G3dkvS6M0huNeNOO+33APLDZtur18FlxYwjq1ZzkroVxYDZqrgz5czSRwAAIABJREFUpH/VD0AiVMVzq75X9T3ZMvXAd9LYr9f9Wsuu1ddjr22UF5eT28Vtd1V23WvueaD2+dPevieNnY+p04+a219Uhi+yjef45nOV4av65Ao2Wkaay3lnA6ePsOqmHLxhxegL66lblOYqzhB4vSJUDcXQNctSzRlpJHAyyLqpmg6vasvefnPbjmkvsNdvXLvvo31BLam6vu56ph/YYag7rqobgqJJWkVQVIrjWVESFFVUK4puqlXDdf0kTTvd7patW9/bvfuTTz776tDhw0e+/vDjj97/4INd7+/dvmv39Nbt/eFkmjaiqOY4nqxoOM0gBFmCURjBSxBSKqMlGCthRJlkyjSLMCzG8wQnEKyI0wJOixjJlwmqiOL5EpzJFsbHMhvXbVq9cs1by9567YVXXn7yuRcefPz5ex589vZ7n7n57qdvvP3pBbc8f/1tL95w+4s33f7y7Xe9ceeSVfc+tPGxp7LPvVh69Q30zbfplau5DaNCpigVYRHGBYzkcZonGYHmZUEVOJnjJEaQKUGkBIkQREKUSFEmRBkTJFyQUU7EORFnOJzlcV5EaA5hBYSTYJqHKKZE0CWcQikWZ3iSFQiOxwQO5ThAaghqVTWdqusZYWD4vukHXi0NkkZUbzW7/VavX2u1wno97XTiZjNqNPx6atcSK6pVvUBzPM3zZdvhq1VaVjBOKBFkiSDzKF7A8TyGF1C8gOFZGM0hWBHFS6ANpugSxUA0WySoAkbkYDyPkXmMyKNEHiPzKJFD8dwvY20WxrIwmoXgfBnNQUiuBBfKaL6MFmAsByHZEnSSWYvMKLKiRPfDihsYYeimNTdNnKQWNBsJ6Ff7vUavl3Y6Qb0etBppv1cf9ONOO+l2ombHTepOkhphVHE9zXU095dNl2EB7g6sTBlFI0UZTJJgpmcUTbYsxbZEQ5ctq+J64ImK5aiOY8UhKKFePXXTxK7FbpqErWba79W6HYDVqN2JO+2k120MB43hoD4c1nr9WrcTtVtePQVPsWsxeAUrjsAZ8Nv5jYbfbviN0K2lfqNdotm3R97aAC/PUW9B3Ltj8Jtldj3Gj+FCBiJHGQnmFBwm8yhdYiRCrHCKJkgCR7NstpDP5jYUSmtLzGtS41nKeZlUUZznSFHgVJlXZU5ROEXhFJURZE7WWEUTqoZsWG+/u8pxjR27d7z5zvLNW4bNbkd1vIoX6H5oBLEVxG6Uml6kO77hBFXbM91Qt72K6ai6reiWpOucqlKiQPA8wbI4zZA0w/F8pVKtVnXbtuMwatYbvW5v8/T09p07dr+/Z8/uPe/t3r17z56t27Zt37Y9iRPLsKoV0zJdxwmrhsvKGiurJMcjFF3GqRJClXEaYVicEwhWAJvSGQEjLxGsiDMCSrIwTsMYVSrhuSw8PpLbuGZk7YrVK19fvuyFV1956rkXHnzs6Xse+P3t9zx54+InFtz61LW3PbfglheuX/Tyzbe9dMsdr9+19J0HH13zxFOZ514uv/oWsnwlvW4jMzrOZnN8scCXykKZkFFKxGmeoBmCYWieonmC4TGaQ2gOpjiI4iFaKDMcTDNlkoZwCqZYmOZRXkRYDqIomGYh8sRISRYwIoeCBhXNwmiujBYRvITiCEGhFI3RDMkLjCTxmiaC/aLlVFy/4vq6F1Yd3wgCIwx037drsZMkTpoYYVAFqWNBCIqEatuyYUiGwWpVSpJJUcY5sUwxRZzMo1gexYoYUcBwiKQKBFkkSYiiIZL55QF4CcGLCFZCiOIvRwHGCwh+khn7VhwbQWz4oe6GVhTZtdCrJ36j7jXSpNtp9vsgzazR6dba7fqg35wctqYmG8NBs99PW9200633ukm3m/S6UbsdtlpgVQ2uRorlirrJVwxG1ugZGlajZY3TqnxV56sV2bLAWqzqBUYQVb3ADOOo3U563aTXjTvtqN2q9Tpxp13rdpJeF4y74HpRHwzA5/kFqwNwBszAQbPhgIG5nrpp4tVTcDJoNrx63U1rTi2yA99La3G/rgbVd8ZeXrbmuXfWLduUWbt+bG0OyqIkglNwGc3DWAFn8zibg4gMRGWK5CaY24Aoq1H9DSZ4Q2i+lO57xZ1+e+nT1766Zgkh53COwmiW5HlGEni5IiiVmZ2ErAlqVdB0Sbc2ZTKFYnb/wS/WbNpgecb293bwVV3SDdWyNdupOK7pBZrlqIalmU7FclXDUnRTNSzVcGTdEgyT0yqcpnGqJqgVTlI5UeUllZNUmpdQkoFQvFhGssXyRB7KFMpFGC0jBEEyHCdrmm7abhBEaVrv9/rbt27ftWv37t179+z94MOPPtz30b4977+3872d01u29gfDercbpfW4XvejmhtErh9rVYvhBVaQOFllRIUExCkr4gxPchLGcBjNYiRLUjzFiDgtQBhdgPF8EZnIFkdGMmvXrH9n+dvLXnn9xaf+8NzDT/5+ycOPLb73sVvuemzRbY8svOXha298/LpFT1236Lnrb3r5xsXLb1u68q771z3w6NgTT2effaH08mvo8hX4u2vo9RvYTWPcRE4olEQI5hGExVCeJBmCJAgSoyiEYcokjVAsxvAoxUEEXcCpIkEXCKpE0iWSBvWtSPyyEcWIPILnYAzUujxOAmq3RFAlnCxiJISRZZwqk3SRmKGO8jiZw/AchmVQpEgSZYYhBImWVVpROFXVLKtiWbrj2EFgeYFfS6O0GSQJOJwwNDyv4tiKZQrVKpjXCFHGOQGjOJRiUZpFKAYhGZRkEZqFKOokydRV2666vhFGdpyErVbUbqb9bn3QjzqtoF63w8j0/aheT9qduN2aAU+3k/S6cbsZNhv1Xq/R76U9QPz2k14vbLb8RiPudGrdbtzuRK121AZHx280rSjW/UD3I6eWumndTepmGGuOX3Fnhtug2QxbLQDOoNF0kzRoNr1GGjQbUbsFemAA2ubkoDHsN4YzcI27ndov8AYVuDE5bE4Oe1u31Af9+qCf9nthqxk0wWdrRa26W2t69dRO/foOavLw8srmx1D/Icx/lAieFuuvs8kbVPwKl74qNV/Vp15VJp8jGo/IU79PP315cOS1qWMv7/yHZ6f+9MDwL3cfPP5s8/M3brz7ppvuuX3N+FpWlUheoASJEkRGUHm5QvMyI8ispALEyoaJsew7K9/66LMPEYYoQtn3P9orW7psGrKhi5UKp6iCWmFlBeCBFVVWVkStKmo6J2ucrDGyClQEoqozgsIKCieprKiSnIQzAkKyJYyEMBLCKAijiwgJoRSEUWWULEJYvohM5MujE/mRsez6TWObxjLj2UIuD8FlnCAojueqhpakUa/f2bJ1886dOz74YO/+Lz7/6tBXXx768sg3Rw59fXjP3j37Pv7wwFcHP/zkk90f7N22a2d3OKw12qYfSLrBaxVGVklBpkWFEhWCF/EZ/oYnOAFneJTmCEYgWZFiJZziYYwuQNhEAdo4mlm/YXTNynUr3ljx2guvvvjks88++NgT99z3+B33PHLTbQ8tvPmh6xY9/LvrH5t33ZPXLHz2uptfuP7WV2+8Y9ktd79x+5Jl9z645rHfb3rmD9mXXoPeWI6/vYp4dz21cULMlIQsJJVQBSVEjOBJmmMEnhVphicYDud4jBdQToBoFqIYiGILBJXHyAJBFwiiQJE5DCugWAkjiyhRQskCSuZQPI8SWQTLIgDYeIHAsxg2UYYzZSQDo6OF4ki2MJLLb5jIbJrIbByb2DCWGc+WxiaKY7livowgBIWSNMGytChqlmW4nuWFfpz6tbpfq4dJw4lqdi1264kVRYbva44tVtSTWE2VLcsIIuAnDDsdULKak8N00Pfraa3Vavb7zX4fIARACKxkAIvbGA7a08PGZK8+6NYH/cZwAEoiQBFoWZN+tzHVb0wN0n4varfCZitsduJ2t9bpRu22X6+fWMNG7TYojOC93DRxk7qb1MEUHbaa4DIBXr8zPTncsbW/bUtv68wx3L5tsH1bd8t0f9vW4c4dm/e8N/XersGO7TM/3bF9cueOwfZt/W1bB9u3DHZs7u/YNty5pb+9v+Mwuu1v973/Px79+N+f2vFPD+z8x0d2/OcnOz8+EB+5u/bNXe3v7xz+aWn/z/eaXyzUP1uQfnfr4C93bPvHezo/3ZJ+u3DPv9538Pgz1eknb7z77t8uuPPpV95ktQojyyQrkJyIMGyZohGawzmREhUOyHFMk1G15W8t7w5bYaO2auWK3R/ssaKA0VRe0xhJZiUNLCQ4ucLLM1IBXqmwkspJKiepjKgIahWcYSVVqhjgKsCICsmJ4KB4CWcElGJxRkApDiFZhGRLKFlEiBJKFmA8X8ZyEFYo48UyXihjYEzKFKBMoTSWLYxnc+PZ/Fgmn82XoDKK4QTL8aqmOq6dJLVev7d9+/Z9H370xf4DR44c/e6HH74/duyHYz9998OPh49889WRo18eOfLpgS/37Ptk687dvcmpWrPtRTXd9qWKTosSLYiConGySgsSyYs0LxOsiNIczgrgQGkeptgSQRVxMg9jE8XyWK64YWRizfqRFavWvPnG26+/9NrLTz3/wqNPPX3vIw/ftuSBm+544IZb779u0X3zFtw/95pHrl7wxLzrn5638Pn5i15bePvym+9cuXjp2nse3PTg4xNPPFd49iX45TewN9+m313DrdsgjGaETInPQUIZZRGMxQkGw3EMxwgKI2mUZGCcKuM0hNMFjMxjeBbBJspIBkKB1CEHY3kEzcDwBFTOQnC2jOZgrIgQRQQvlNEiguVhpAAjmRI0AcEZCBkvQBvHM+vHxtaPjW0cH18/Nr5ufHwkmxsrFHNluEyQEI7DJE1LCq9V/DQebp3ate+9k6q+b0Vx2Gz7zZbfaAaN1okRMeq002631e93p6bawyHAatLr1gf91tQkKFON4SDt9xrDXmPYS/udtN+dAWevCzAP+tW4004nO63Nw/bmqbTfS3vd5uRkczjZGPbb05OtqUF787C9ediaGnSmJ7tbptubpwBi43YnanUAIRy3u7VOr94f1AfDen9QHwxq3Xba77WmJltTk63JyfbU5uZwstHvg7dub54CV5x00G9ODuuDfm/rFoDV7pbp9tRkZ3Kqt3Vzb8tkc6o99UXpvX98JPl24eRfb9n+T3fu+pclwz8vjo/e6B1aGB69MT56Q+3ojVN/Xdr84Q5r/0Lv0C31Hxe3j91W/2bRjn9a+tnxx3f98xK2+ci1ty7+7XV33rD4vkwZU01HVKucVqVkhZIkQpQxTijTLNgYoSxPsOKKFasFmdn1/ntvvvlWb6rZHPRoSRZVnZM1gMD/7UxSqydOimoVWA7lqilqulQxFN1SDVuqGII6U3hpUSYFiVU0Tq0yosqIKslLKMXhjADmTIDbMk5DGFVCSQRnCJqHCRom6Jm+C2cQnC4hRBEhSyhZxmkIJWGcKuNkEUbzpXK2WM7kS7liOQ/B+RICoQTN87KqGYYV19Juf7Bt+8739+77/IuDhw4f+ebb73469vOf/vzXP//1bz/+/PPX33772YED+z7+aO++D6a3b2v1e2GS2kGou65UqXKKyogKxUs4K6AsD7MczLAzGxSaLRM0TDIoxcIEBZN0GacgnCwg+EQJGc0WN4xOrFm7ceU7q5cvW/HaK2+88PxLzz3x7DMPPvH7JQ89tnjpQzff+cDCW+67duG98667f+78h6+Y/+Tc656Ze/3T8xY+fd1Nz91w24u33Pn6nfeuvP+RdQ8/uemJpzN/eKn42jJ4xUpk9Wps43p0ZCM1McZmJ5hiniwWMaiMwgiKoRCKljCsiGEFDC8gWBZGMjCShbEcTmURLAujE1B5AipPlKHxEpwtIZkinC3BuTKahbFMCcmX0SwETxTL4wVoPA+NZoubssWNmfzGseymidymXHaiXMQF7iTNcateoPtB1ffsWuImdd0PNcfVHMeuxV6aeLWaG8dmEFR9z6unAJ/tzVOgdvW2TnemJ9ubh90tU62pQWtqAGopQOlMBe71kn43GXQaU4Pm5DDt95J+F6C6Pui3pyZbU5PN4aA+6KW9btrvN4aDE2vYsNmy40T3Q83xTsg7ZdPmKzqrarSi0IrMVyqcVgW7GRroS2WVr+gV11dsR9ANQTcEvcpVND3wwRBrxZERhJYXm4Gv2g5XUSvdNz/9X09P/+fFje9vmPr7xTv++d7WT7daBxb4h26Kv1kcfH27c3BRfPjm/h+XBocWOV/dkP64OPnulul/uOeTf39i+z/ePfmnO/PVpy6df8uFc2+9Yv5tLy9f7dUahutpjqParuY6smkppgMot1/Up/KmsfGN42s++vSDdes3KDq/Zdc2hKTBTAuAyqsVXlF5paL8YglWdEszbNWwT1iRFN2qWK6iW6JaFdUqKK2MqMwI7n6RjtCSesJNgbECTvMAtwQjkJxEshLBihjDkZzIiApIIMBpkeBkgpcwRiB5meJljOZRisMZHqN5nObLOD2DeYxGSBbCyFwJzhagXLE8kS+N54rjmcJ4Jl8olmEUJylGEGVVM8Ja2h1M7tj53p73937y2WdfHT70/U8//vjzH78/9uMPf/zjdz8dO/r9D4eOHP348/0739+77b3d/enppNf10tQIAsUyBVUTFJVXVFZSWEklBLFMAyERC1FMASeBxqCEkRBBQzhVRMk8jOXL2EQRGsnlR7OF9ZvGV63esGLFmtdfW/7yi6++8NyLTz/5zKMPPXL/Pfcuvf2OJYtuXXr9TXfPW7D06muWzr166RVXPXTlvEev/N1TV89//pqFr15/w1s337z6zrs33vvAxMOPQ089jz/3Mvnqm+SyFezKNfz6jezIKJOZYHJZqpSnyhBRKhGlMlZCUAiDS2ihjGVhNAejeQTPw0SujE8U0XwRzhWgXKGcKUBj2eJotjSag0Yy+bFcYTST3zSRWzeeXT0yflLF9TXHVx236ntmFDm1VPdCI4iMIDLDyEsS4Am0wgAsPKw4ctMkaDYAGRu1G3GnGbWboOQmvU7UbgTNxv9Bt9bBiAiIWSuOgKTBTmKvUY87vVqn59ebXtoAmDTD2I5rVhxZcVT1XcWygXoTyBsAh4yyPCDNwAGI8hyCFTCiiJMQTpUJGqU5iDqh0iQKOFbAMYgiYZrGeB7jeVIUGVHkKxKrVmlZletvvf8vj396/JHJv97WObZo2z/d7311k/bRDfx7C7Etv1M+XqR8eB3/3m/r39yafHOz89WC6Nubh39/zwf/44lt/3Bv9NXCeP+TD7y2+LIFiy+ed/vFc2++79E/mH7s1WIr8Jxa7KQ1PQgMPzKCSPdD3Q8116sGPqOoL772wvS2YRGCR0ZH9338gVjRSE5gRJUWFEZUeEUTqzqnVQW1quiWZjqqYctVE9RPcCtqOq9UGFEBvTEtzLhbKFHBeZEUJFKUWUWjRJkUZQLAlZdm8kAoHqNn7pQJpkwxMMUSjICzIsUrlKCxksYrGidpvFIFLTevVjhFo0WFkVSCEylBpgSZ5CWM5VFWgGm+TDAwwUIYDeF0GaeLCFFAcLB7KMJYvoRO5KHxXClTgCbypYl8MVeCijBK0owoS6ZlJ2mzPxhu275j7wf7Pt+///CRw9//+MNPP//8x7/8+diffv7xj3/85ofvD3596NMv9u96//2pLVtb/UFYr1t+qBqOqOmMoDCiwioVWlIxFqxqRYIVcIbDKAYhKYSgQTdRRIkCgudgJAPB43loIgeN5UrjudLGsey6TaOr125YuXLN8uXvvP7amy/94ZVnn3zmyYefePz+Rx6+Z+kDt91x3423LP3d9fdeOf++y+c9dNm8Ry676tHLrvz9FfOev+raV353w7Lrbnnnxjs33nHvxL0Plh59En3mBeLlN8g33mZWrKLXbcDXjxKbxomxLDqeRTK5ciYHFUqlQrlQKOeLcK4EZ4rlbBmZKCLjRWSihIwXoPEiNF4sneQmDb/e9NJ6xXM1x606vu6AtUFkBJHu+RXbqti2ZpmiXuU0ldVUTlN5rcoqFV6ryqZhRqGbJF69Hraadi224tBNaycWJKCO2bW46vuqbYuGIVuW5rpV39c8r+L6hh+ptivqpqhbkmED/4Som6JhqI6lWDbQWgCijBRlUD9JoOD/P0ALKLs8iudRHJzJo3imjIAzWRgFjylgRImgcggGETRMMiWSxHmpiBN8tKp5eOnu/7bkwPEn9x9/cvo/3St/eA2z41p4+Lts4zJiyzXKvkXC7nn2/utbPyyOj9wq7rky/HJh5+jd5u7rpam7XxldevGC+ZctuGXezffNmXf7zXc+0uxPfXZg/5bt29qDQdLtnGgQKq4PQq00P7RrjVfeeMmo8hW9+spLz+/Zs7XRbWmWWbU93QnsoFZ1fdmyJMPi1SoQYIIpFNjQWEkFPBMtyOCftCijNIeQDEqxCMlAGImQDEqBuA8Wo3mCFcEtSnEwQaM0h7ICQnFlnEYoFmF4nBEIRiA5kWBFQO3SvEQLEsWJoOADdS6rVFhFI4GQU1ZpWaEkhZIrjKLTUoUUVFLUcF4EpmVKUklRIThppizTAk7xMMGUCQYi6CJKFCAsX4ILJXg8VxiZyI5MZCeyxUy2mC9AMIrCKEYxrFqpmrZTbzZ7w+G2nTv2ffTR5/u/OHz46+++++GHH3469seffzz20zfffnvg4IGPPv7oo08/3rV713DrlrjbcdPEiiLVsURDF/QKIyuMoFCCRHICzvA4w+EMTzI8TrEwQUEEVcSJHIZmEHgCKmcgJFtC8hCaLZTzhXI2VxzPldaO5VZvHF21btPbq9a8/ubbr77++kuvvPzsM888+dhjj973wEN3LLnvxtvvnr/onqsW3HPFNUsuv/reS6964NK5j1x+5RNXzntu7jWvzL/htetueuvmu1bf9cCG+x4bf/Sp/DMvll56A1m2Alu1Bl27FhvdhIyNwBPjpUymlMsXCoUcVBwv5U9SLLfqBYpl89UKraiMpLJShZFB46SzskoJAi2KlCBgNIOxDCNKtCDTgsIIiqJbmuvogf+LvTDSg8BJam6amFFo1WIjCiueq7mOYlmcVuXUilQ1VcupuL4ZxhU/MMPIDKOK6xlhWPUDzXVlExiaXNmyNdetuB7wKCqWA4wRsmkDWRKn6QDD/+faFuOEMsUALWGZYoDfvUwxBYyASBqY4MsUA9NsiaBLBIMwLMIw4xD0bu6F5JPXg/139n+6u/vjPcq+a9HpueS2Bdj0tdS265D+XO2D27QPb6W3z6/uW4z3bsi4145ri96Brl82cvPSp264YO78Ob+75dL5t/924V1zFyy5btHStNn9819+/vGnH/YfOLh558643fKS1IkSO6pZQWz4QdCo1zr98Yl3oOxbWzY33n374XZDnd65RXdt0wsNJ7CCGphNKq5v+pGiW6KmS5ohVAxWrdDCjGWUYASKEylOIgUZ5QSU43FWwGkOozmEoBGSoQWF5CSEZGGC+cXMRUIYCRM0+D8BlzmEZnFWINn/zUuRvIAzHMmJBCNAOI0yPMYKOCdSgowzAsXLFC8xgkKyIsVLBCfinIixAsGJJC/RkkyIIs6LCMOTokRJErAoAksNI6mUpOCChHIizoP2m4cppoiTEEGXCbqEkxBGlTEawqkCgkMEXUDwbBGeKECZAjSWLYxmcqMTuYl8EUIwmhd4WVaqlSCO2r3O5q3T7+97/+PPPjn41cGj3x754afvf/z5p++O/fD199989e2RQ98c+ezAF7ve37N569ZWrxfVm24QVyxb1qukKCIsiwkCxgsoywHRf5liyiSDUCxKcTDJlDESwohCGS0ieAHBsyUkA8FZqDyeL4xkshvGJ9aNjK/dNLZy7Ya3Vq198+13X319+Yt/ePWFZ1989slnnnzosceWLH3o9juWLFh017yFd8697o7L5i2+5MolF//2/jm/ffCyKx/57dVP/+7aFxbc+NqiW1bddc/6+x8cffyJ7PMv5F99o7j8rZN0P9BcVzJNvqJxisopmqjpvKpzqk5LKitprKTQgkSwHEbTKEPjLEcL0kyjJcqUIpOSDByqsumYUWxGkRXHehAYgW8Gvu45imnIpikapmw5qmVXXV9zPDMEBuLIrsVmHDpJTQ9mCq9kWIrl6F5Y9XwzjJ1aakUJ2DKDYVU0TNW2q55vRbUTi1xgeQWjLK9WGUnFOZEUFVpWMU5AGA7gmRAkUJNn/BYCh/F8meJvW7rk7iduemP0vtfGF7w0Ou/VzPxlhYVvI4tWoAtXU7e8Vbrh9cz1y/I3P/XuNQ+/fvXS56++9eGrrr7xyjlXX3XBpVdfcNn1F15x45zfLbr82tsvnHvjxVcsunrB4nfWbkw7zbiRJs1W2u6G9YYXp5Yf6bZfdf2K5ThRFDQ6KLZp1bIHdm2tU8SKarW88/0duudYQWS6oWLYimlJhqk5nu6HimlLuilWDLlqybolaDqvVWXdkqomp1YYWaV4iRYVlAEoZTCawxgeIVmCExlR4eQKxcskJ5GsSLAiQnMow8M0W8SpMsUgDIeyAnCEA6wyosIpGiMpoAFmZY2WVEbWKFGhBBm8FLjFGYFgZw6M4sD7EvyM5AjnRVwQSEHkFFXRTUnTxYouVg1WrTCqxqgVSlZpWQO2VUpWKVnFBQlhOIThSzhVxIHOliniFFDzlVCqAOFFGM9DaA5CsyU4X0YnCtBIrjhSKG7I5jZl85smshvHc9k8hOIkTtGsINtemDZbveHk9I7tu/ft/fzLg4e/+eaHY8d+OHbsux9/OvLdd4e+Obp73wdpu9PodIM4MS1HlFWSF1CaQVkW4zmYZWCWhhkaZViMEyhBpiWVFGWME0lOIhgBo3mEZCGczqNEDiUmSvBEsTiaK4xmCyPjuZHx3KaRzPpN4+s2ja9cvWHFynVvvrXqjWUrXnv9rWeee+Gxx3//0AMP33/3vUtuXnzXgpvuuGbhXVdde89v590954qlc64W+pcGAAAgAElEQVS4f84Vj8yZe5IZAa28rzl21XUMz9VsW7VsSTcVw9RMW9EtQFdQvEjxIsmLBCuc6LgoUaQlmRJksWLobmD6UdX1VdureEHV8yqurdlmxbZ1z1cdV3Gcqu85Sc1LG3ac2nFiRTUrjo0w0FxHdWzFsk8EAhhB5NTSsNn2682g0fbShlNLnVpqx4mbpn6j7qWplzZOnAc6iqoXKJaj6JZStUTVoCWVkjRa1oChEbioQH2eifyRRUqScF6+Y+ljZ59/xYWX/W7OVfMvuuKqi6+8cs68uRddOeeC3170mznnn3XheWdfeMHZF1589gWXzr7wynMvuuo3F1513iXXnDvn2vMvX3jJVTdfcOXCcy6bP+eamy6fd8vsi6+Zc/XCZ19ZlvR6YasRNptJqxM32kHSqDW7tWY3aLbidjvp9dPhlO1XX37hjtgXv/1u//fHDnzzw+HWYBDWW8AJbHqB4QcgAEGxXcV2ql6gO37FcmXDAjYxwLrJhgXWNoAZBrwxISpgWqN4GTBJtKCwokJwIszwGCeirIgwPM5LlKSirIAyPM4IJCfiDI/THMGLjKQCI7igVjlJFdQqLcispLKSRgtgdyrRwi9cFCMAhrlMczDNwzQP0xzC8pSkskqFlTRRM3ilKmi6oJtAqg14LxC8BC6jtKySogQMaxgvoKyAcSLC8BDJAHF8ASPLJFMmmSJOlXAawiiYYEoYWSIohOFmFLwwkS/jJYTKl9FMsTyWK43lSiO57Ibx8fVjo+tGR8Yy2UyhUIJhimVlreL4ftJo9iYn97y/99PPPj/41VdffX3kq8Nff3no8IFDhz87ePDDzz6d3LKl3m4GaWL4gWKYKM2M5fKbMtmxXCELQQhFkjxP8jwlCJQo0qLMSL9Q2TQP9PqFMlZE0DwMZ4qliUJpPF8czeY3ZXIbxrNrR8ZXbxh5d/2m1es3rVy94e131ryxfNUrr7/94ouvPfPU80899vuHlzx4UsVzrTiqzOj1a36j7sShFTpGYBueYwWe4XmaZamGJVV0qWLMkBlalVE0RlFoQaB4gRZkXqnIVUM1Tc2yVNsDHKxkmZJhSKYhmaZkmrJlgDey4sgIYyuq6X5Y9YMZbXAYAPSaUWTFkREGRhhZUc2OEydOnSTx6vWg2XTTxIpqRhhpjqs6jhlFQORV9Tw98M0o1IPQDCLLj1QLkK4GcDnTkgqGXvD3ARBLKxKrKVzVWPLI7y+4fP7Fcxeef8X1515+3exL55972bXnXDxv9qXzz5lzzRnnX3n2xfPOveza38y5Zvaca2bPueb8y687//Jrz718wezLrj9nzrUXzF00+/Lrzrxw7vmXzr/g8msvueq69ZlcYzgI262o1YybzVqzXe/0W/3JRneQdLuNyX5zst+dnOr2WivfeQSFlh/76fN//Ofv//a3H97fuz1tNRu9ftLqxM00bjWidstLUydJwmYrbnejejNMm36tbgexartVLzD9sGK5VdsDh+EGlh9VHV9zPM12K6YjV00QJclKGsVLGM0hJAMTNIRTMMmgNEdwIsFLJD+TwsOICidrvFqdyawTFUGtntgbcbLGiCrJiSjDo5zASiotyDjDwwRdBsgh6ByCFzAS+E7KJAsTDEwwMzMzJ8E0B1IyUUYApgJSkAlBwjiBltUT3MQvaRIKIciEINOyhnEiys5k8aGcUKaYMsVgDI9QLMJwwBZTIimIZBCaB1vlMk4VEbyEk2WSBhK/PIJnS0i2CGfyULZQ3jSR2zieXT86vmbj6IaR8Y2jE+PZQq4EozglCLJhuVGt3utPbt2248OPPtn/5ZdffHnw8JGv9x/4Yt/HH01v3TKcmmwPuu1hO27EmqWxEkvxFEZjZRzLlqBMCcpBcB5C8hCSK8FFFIdwogCjeQQDH2YCQsYAe5QvjWYLY7niWK64cTy3aSSzYePExpGJjaMT68cyqzeMnnRCXdCZ3jy1a+fm93bt+eSjL77af+joV19/9/UXhw7s2vveYHqy2W1Fac2NQivwDdfVHFsyDaGqA75BrppS1RQNU3McPQh0LwB9acX1jTDSg1APvIrnqo5d9T0zCp0ENMA1I4g0xwW5OKpja66nOZ4eeFXfUx1LtkzVsSuupzluNfTspGYnNT0MqkGgB5HqesD0A17WiqMT3zflNxpmGM+oi21LNAxQgmTTBic1xzOCqOL5im0akRe2Wy8tX3XeZfMvmnvjeVded95v519wxXXnXT5/9pxrZl86/7zLF8y+dMGZF1x95gVzz71s/jmXzDvnknmzL5137mXXnH3xvFnnX3nWhVf9+qKrLrhiwW8uufrM8y4//TeX3LbkobDZrg/6tW633h80er1aq5V2us1+P+10onYr7ffqvWGzM2xOTnqxIZFv/rS//PmO3PoVD3fq+OQwSJqten/Y3tzvTE/VB70Z8Um/n3S7jV4vabWDpBEmDSdONMfTHR8kUSq6rRo2yC6q2p5qmZrrGl5guIFmOhXTrVquZjqybskVg1cqM2FIvPS/m1iaQ0gGzKuspJ5IZgAkMKCyRE2nBZlgeYwVCFEmBBEDz2W4EkqUcKqIk5kyWsSpAk5BOA1QWkLJfBkroSRK8xCoigRdJhiEYGGcKaEkQjIYzeGsAC4WJCcy8kz+FoAuuMV4kZIVUpLZis5WqjNBML+kQLCVKqMBCkMmBBnnRGBqwwCFQbMg0qFMsQjNQRgFds4QSUMUU8CIIkrky2i2BE8UoLFscdN4ZsPoxPpN42vWb1q9fuPqdRs3jIxuGh8vlEo0y2rVihcEjVZzsHly23vb3/9o775P9336xSdfH/3qy0NffLL/4x3v79i2e9vUtslGtxHEvmlXaZ7DGAbCifFCcTRfGCuWxorQeLGYKZWyUDlfhgsIAuF4CcdLGF6AkTxULpTL2WIpkyucBLagXj3VfU+xTEmvBkm6e/fu77///r/99/96/Pjx48eP//t//M9/+i9/++bHwx9+tnf77q3tYSdqJF4trrjOiU4M9L2q58mOA1BRcWcScSqupzq2bJnATAdAC6hm2XQk05JMA5yveL7uh1YcmVHopgn41uOw1QxbTa+ROGlixqFVi71G0603nbRu12K7FgOJr9+oA/lhfQDk+5243U163ajT9ur1oNkAcn8gzACPd2qpHngV37bTGsJJVy1c/JtL5v/m4mvOuWjeORdedfb5c3993hWzZl82+5Krz7v0mjPOvfyUX1981rm//fX5V/76vCtmnTPnjHMvO+3sOSefeeHpZ19yylkXzvrNnDNmX/qrM86/esGtOZh007pdi7x6GjSaXj0Fv5QZhUGzEaRp3OrUu5NJo+MkjaDRrEobPp5+bdJ/4aG7r0QLq6Y3N1vDyXQ41ZgaNCf7ab8dtZtpvwcUHfVuFyzSwrQeNpt+ox6kadSoe0lq+HHV9nXHN9xANWypWlVNu+r6dhAD9FZtX7Nd1XIqpgO+jRqIjUHirKJboHhySoUWFJITMZrFKI5gZxpjcOdEHhopyDNWflGmJZUSFfKXWDxCkAhBhmkOoTmcEQhOwhgeJlmYYDBGQFkBprkCRhZQEmA4W0JyZRTCKZigZwQPBA2TDMaJYFF8IskBYThSkClJoRSVVjVKVghBIiUFBHrRmgZOAtn5CdMIJSm4IMIsB3LPAHNxIoUT40WE41FOwDgRptgiRgJB0kQZzkBwpgRnS3AOQjIlOFdGJorQaLawcTy7cSyzduPoO2vWrVy7fuXade+u37B+ZHR0IlMql2EU42Ved4wgCXtT/e27t3/46YdfHPz8y8MHvvrmyyPff33g0IEPP/9w+57tk9smm72OG/gVU+dlkWRpmMBKSHm0kB8pFrMwUsLwIoxBCHGS7nuyabCqQgoCzrIwSZYwDIJRGMUkSU6S2q5dO44ePfQv//Kfjh//t+PHjx8//v/883//px/++N1nBz7bsXtne7IXNhInjnTf12wXfLOGZBhC1ThhUADmG2BNMKPQCIOK62qACnZ8QC9VfU9zHSuK3aQODHdA0Fvv9+N2J2y2g1Yr6rT9ZtNvNt16w6rV7CQBVRQcv+x7W8BC4KV1N0ndeuLWU7eeBs1G2JrZCQOvn98AR92OY6sWeo36o8++eM5Fc3993hWnnXXxaWdedOoZF54664JTZp17yhnn/WrW7F/Nmn3yrNm/Om32yaefe8qs804+/dy/O3X2r0479+TTzzvl9PNOmXX+qbMuOO3MC08566J7Hvy9ZoeCrktmtRp4uh9WvQBkZBphYNdiN67pfmREoeV7hhsZQQ1GSzK9bO+WcnHkmZeffrDZdONOI+z340671m7Uuq3GsA/kWc3JYXs4bPR69W437Xbr/V7S6zYHA3Ay6fWTdjeut90osYPYDmLDC3U/1L3ACgIr8HXXVyxHtRwAUYDVE/cBehXL0Vzf9ELTDwzPN93Q8qOK5cpVU1R1XqmAOkwLMojpAKXvRKIKGC6EqsFXDE7VaVkjRQWAExdkjAVpDDPxRSWCRigOIVmIYEDMAsJwgLovEXQRpyGSQRgexDIQgozzEkKxFOAIJYUUZVatiIbFqRVw1aBkldcNybRAkNIvZmYNIJmtVClFJWSZECWcF1GGw1ge/+USgNAsRFAwSGZhOIhmSxSdJ4j8iXgHnCriZB4jsgiaKSPjBWiiAE0UyyOZwsbx/MhEYTRb3DSRXzcysXrD6Dur1729au2yFe++/e66t99du2rthtXrNo1kshCKkiyrGbobhc1uZ+vOHfs+/vjAl18e/fbo0e++OfLd0a+OHvri0IG9H+7dvHXzcPNk0qqbrs3K/EnAAK2apqzrUrXKKQojSSTP4wyD0wyM4QiO4wTJ84Lj2tPTmw8e/OLv//anf/+Pfz1+/D+OH//3f/23f/7TX48dPHTgvfd3dycHcaPh12InCq0gcMKaHadmWNMD3whDOwYDZz1qtbx6s+qHFS+oeoEehEboW3Fo12I3Sf10pki6ac2OYyuumWFsRTUzrtlJasY1I4rtNHHSxEkTuxbrgQ8cSUYYVDzXjEKvXneTBqjbdq1mJ3HQagKHjd+og5Vv2GxG7WbYrgNrgd9Igmai2DbBK/c9+tT/deqvTz3z/FNmnXfyaeeefPrsX502++9OPffk08//1Wnn/t2ps//vU8751am/+dVp54LjlFnnn3LGBaeddfGssy+d9es5Z86+fN71t5dJXtQN1TEV25RNWzYdzXE1z6l4bsV13TDxanUnTd1GzW/WvVZTNW2ZfPEvB9cMrQfI8QWf7uVavTgZdhuDYXMwaE0NO9Ob+9u2tqc3tzdPtofD9nDYmhzOKD0H/fb05sZw2JocpoN+rd2J0maQNIKk6dfqbpxaUc0KQ8Pzqo6te17F9TXbPQHOE1jVHd/yI9MPK65f8Xzd8/2kFjeacbOVtDtRvRk3WrVmO0wbbpSYbqhajqCbnFal5Rm4gmAxRplh8mhZJSWFklRGqYCZEyxaUVZAGB6MrKAZBiEpRZwC1rAyxZyIWQCPAVaYIk6BQo0QNEzQOCsQgoRzIs7yFC9RwszqjlY1gFXgygRw5Su6Yjmq44mmxVV0RqnwapWVNJITCVagRYUWZIziYIKGCBrlBJjj4Zk8Fw5hZ5gtiGSA6bxIkHkUL+EkhJH5MgYYrEwJHi+WRwvQplxhY64wmiuNZEprN2XWjWY2jOU2jGbWj0ys2Ti+euP4qg2jK9dufGf1+nfeXfv2qtUr3l3zzpp1G8bGx/O5Eoqwomg4TpjUBpsnd+zZ9fH+Tw9+/dXBr788yavV/CQBQd5Vx1F0Q6pWWE0lJRFnWZSiMYJGMRLHaQSjIBgtlcs4RVT0SrPd/PDTfX/560//899mWuX/9e//8+//9ufDR7764OO9w+nJtF0PktiOQ91zzDBwaombpnZc0/3QjGp+o+EkiZumTpIYYWDXal697iSpXUtnNIBhYEahEURWWDPDuOqHquNKpiWZlhnFTpLYtZpTS6w4NiLgX59RRBlhbAO6OGm4Sd2u1exaDbhY/cZM0XbSxKundhLbtdipAX1VGjQbramp0UJ51jmXnHrGRaedceGps84/5fQLTp514a9OP/+UMy86/ew5p5118cmzzj951nknn37uqWdccMqsC04944JTzrjolLMuOf3sy2edc/lZ515x2dwbEFL0ktRNIjuOzDDW/cBvNpJuF/j1014v7XYb3UFnONmeGna2bulOTRHQm5H81O7Oyo935LZNUpOb253pLa3NW9pTW/vbtnWnN/empwdbtw62bu1t3jzYurW7dUtnenN3y3Rvy3Rn81RrOGgOh83JYdRqerVakNTjRitM6kFS95LUiWM7jqwgMIPA9APd9QELBShlL06TVtcJa1Xbq9iuajqq5cimJemG4QWmFzhhDL51wo1jrxZ7cc0Oa1YUO0niJqlfb7hpeiKwFyhbKEmlJJUQJFpUWEVDWZ4QREKSCQl0syLK8oAlAgWTljWcl2a8pjgFvKZZGCtgOKi3JZwqIEQRowswXoCxMk4VECIP4gJLcLaMlH/ZpYNiyygaWLmzagXs4UF1pRWNkhRa1lilwioVQZtRXwNhJiMqICQVDLooBw4BYbgyxeK8iHIz+uQyxcAkgxAgEolFaaZMs2Cln0OwsVJ5ogSP50qj2cJItjCSyY/liuP50ki2sG48u348N5LJrx+dWD86Dlw4767ftHrDyLsbNq1ct+Gd1etWrFqzfMWq15eveHPFqrdXrVmzfuOmscxJQZqG9bobx+C7fawg0H1PcSzZMhVDl6tVhhdolqNZHqMYlKQxmkFppowTWaicLUEwiiia3Gim7+9978dj3/33f/0vx4//x/Hjx//f4//2D//4l29/PPrR5x9t2bm9PRhE7ZYVx5rjq7Y7M5TGoREFAGZWVHNqqVlLqkFoxRFYt+qBb4YzIc5gGXNiEq64vhXVvLThpXWrFjsgcaYW64Gveb5iuxXXM8LATetWlGiOV/U9sBkywsCqxX6z4TXqVjQzQ4IYJ6+e1Lrtiu/Pu/72U2fNOfOsS848+6JZZ1102hkXnXzquSefft5pv774jN9cdvo5l5521sWnnnHhqWdccOoZF5521sWnnTVn1jmXn/Gb3545+8ozZ1958WXXlhAmaXW8WhQ0G3G7A3r15mDQ6PVqnW7U7kTtTtRst/v91uQgnZzsbZ0qFDY9et8trdQ8duzQrt3TcTMJmk07Sbx6vdbt1Hu9Zr/fnZrqTE62BoPO1FR7ejPoitvDYW9qqjc11Z6cbG2erA/7catV73Zag0Ha7gRJ6sWxGQZGGNhh6ESR6XlV261YrumFlh9ppqM7PgCtZjoV4JW1XMm0Rd3UbA/8FJRcJ4qCNHXjmhnGfqMezXgkm26aurW6m9TtOHGS1KolmuMptquYtlw1xaoJ+CFckhltJqWd06qA8uUrBl8xKEklBBlheIhkUVZAWREMtCAtBSKZIkbmylgOwkooVcbpAoyD3JM8ihcwIodgEMUAqMM0eyLxCGV5MOsCv8QMgczyoK8u4hTK8IBRw2iO5MSZQGNB4eQKKcqErBDSjIIAPBdh+TLDlSgaiOQAvQxTXJliigR5QlhSIqgSRhYRAkKJwv9H1ntHyZGW98L65/uOzQaNwsxogsJqtbtKK2kDwdi+HC6fjc1nfG3fa3PBwF4TjI0NZpOk0aTOOVR1deXw1hvqrVzdPSNpFwwsxizGxphk0gLLknZZg8EkG2x/vt8fT3Xv4ntOHZ2Spqdn1N3P+6RfqDW3yrX1QnmjWFkrlNZKlSuFMvx1vVi5vFm4tFW4uLn90JXNBy+tP7S28eDFK5fWNh++vHH/xcsPXLzy0NoGrHP2+KOMjzKeZR4Ad9OUxBEKAzcIsM8tQjTHMTG2CFFtO6+TNU3UNEHXeoosSHJvILV7/Xq72ey2FUOLkuiDH/qLL335iR/+6Pv/9v/96w9//MNvPP3Nj33yE6Pr12zmWdSzGFeQO3RscDowKMFRSJLEDWMURW4UkyhmaQLIRBL9zO5UxxQo6QCsxWGMghBiFepbEscsG9Hpt0NhbFIGGi5QKuMo5KOMJDGZRjgKAxhlRbs70bVrr/qd1+1fuG3+0G0HDt2yf+HY/vlbbt63esPe5RfMrcwtHJ9fObWwemp++Y75ldsXVk8uHj47v3IGonTx8J2Hjp47fPzcQ5cKNIh0ZOuEOH6Ao9ANQxJErhcYmGqYGoRZzEMeRT43uW/zsFytvfGNr6OcfPXpr/7tp/7OYZ7LA+xzEgYsybwki0aTeLwTpONotDN+5NHxex7NSU7Xrma7u5NHrkPW3Xn00fTa1fTa1fT6tWAy9kejMBuH4x0+GpMoxn5oE8/EFApgxHyHcpt4NvFcL0DMhxmyxThI8FjUg0kV5GGHeg7lFvFMxh0e0DhGga9hlyaJG0QwTbT9wOI+YFTg23WXmIyb1JNtNLQRALwBuyLqZlfWunK+mGkN5GpXaIrDnqK3JQVqY6iTS6BgVGuWGu3KVAt/qwYavA3AhEPQFhqtWcDk7Jy+2OgKlVa33GyXmx0AscEgulhvlRttwGNWW91yow3AzHqn3xSkWl+sdHqN/qApSp2h0hAGtZ5Y64vT/N8pt7uVTm+70dqs1jer9Y1Kbb1c3SxVC7VGudmpdgWAfFZb3XKrU2y0ALJerDULlcZmqbpRrGwUK+ul6ka1drlQurRVuLJduri+dWl9a22zcHlj++G1jYfXNh5a27i4vr3HyxKWxjSJ+QgmpaNgMgp3x/HuJBpnPImDUeqPUi9LWBzjKEQ+tz1mc0+nWHNdxXRk0zYxsSk1MTYxVk1zqKmyrrmM+nFEuGe5SLctxTSHujE0bAVhFRPFRQajFvecwAepJOhIvdGYZxM+GgHiH0eRG0Q4jCG12p5vMU9zMbBVJNNWXVdxXY1ggB87vm/7HARoAIpMkxjUpGCehMMABldQD0PE4jiiU45BsLP7mvvetm/hxL6FW286cOSG/Ydv3Hf45ml3euO+w3MLJw4un5pfOb2wemp+9fT8ypkDS6cOLp2ZX75z8fCdC4fPLh4+/UfvvOhQb2gbMrI0jEFLWrWRYjiSketH9zRNUGXZ1HXCVNfrDo3XvOH1DaH2+af+/otf/wJPQuT5EFcODxzmuyyYhZPLAy9LvTR1g8CLgWN8bfzIIzuPPjq5fj25mtMA4+vXgvEkSMfReDec7AbjnXh81U9GDuWa7cKzAZoK7h3KbcZnpaxBmDmNUohtCzNY+WjTQxMOQZamMJOnSeIEoc48i/skSrAfOZ5vEgaoUsCZwVFre34+esRktksbWo6gGdDuDgyrp+gNQap2hZowADhkrdNv9MV6X6wLoAbar/dF4G9AgoW4BRA4iIDm/I1as1htVBrtcr1VrDW3ao3NWrNUb2+WquuF8mapulmqbpVrIG60WapulaqVdm92WGzXWzMkRqnRLtaahVqz2OrUekKp3d3Oy/V2sdmCdW6p1io1O4Vmu9LqVlvdSrNTBn2Wdrfc7pbqrXK9VW60tiqV7Wp1u17bqte2G/WtWn271ijVW4Vqo1RrbpWqV7aKa1vFy5uFy5uFPSyNvCyOr07CnVEwycKdcbgzinbH8e4ku7aT7k6Sq5NwZxTujPxRxkcpH2XBVNAIBb7NfViZOj63OYOInWrSeDZjJsYGRhqyVcdWbUd1XM0lJuOO71vcMxg1PWYwavuBwbgThDhOcBC7YQSx5IYB8gMSxVDfzhBOsFk1KdUp0alncWgLueVxmiZ8PIJNj5elKPRtzuGrJmUo8CGMYSJtcQ/WtpBaUeCzLHvX2taBldv3Hbpt3+KJucVb5xZu3Td/bP/CLXMHj77g5uUb51bnFk7sP3THgaWT+w+d3Ld4x4FDp+eXzy2unltYufPA0smDyydfe98fszhzAs/xmUGpirCOqUWYgQggKFWXyI5rEmoS1yDY9Ljth/e97W0PXXrwbz7+4We+8/WdR3ZEVRYUeaAbkuUMdHOgGIrpzBYtFmYO44j5OIhIlNA4Y0nqp7AQyoD9y8cjPhp5cYp56AB3ivksTIgfGYhALoWkSvyI+BEEquX5sCEHqxi4IGea1LOZP0NoA/gRhzGOQjcI3DB0owjHCU0zmmbBeCcY7XhJBtIf06OWw3cBLg2AaG4Qwz08DBCjsoUU2x3aSDRt0bQ6itpVtJ6itofD+vMyG1xQ90L7ulGpQbhCJQxxW2l2YAJUqNS3K/WNcm29XNuu1EGIbL1QLtaaxWmcbJaq25X6VqW+Xqqul2vb9dZ6ubZWrGzVW4V6a6tc267U1gvlK6VKqd0ptbulTq/QaK9XquulymapWqg2CtV6qdkpNDuleqva6laB1tNqlzu9hjCotXvVVrfW7laarXKzWWw2txr1QrNRaLSKjVa50S432rVWt9xoF2vN2fGxhyYhHyXBJMtD9Ooke+QqEMeTq5Px9avZ1Z3k6iS9Okl3J8nuOLm6E+3shJMxBBI0ewbFBsUmIxpGim1prqtjZnu+G0QoCCyPGYxaHjMZg7dZx1RBSEGORohOicFosLNz9X3v2/3z9/JsBFMK5AdwVLuB7/jBdG6UD3tzrbOAO76PwsgJwqksFbH9AEcRzIcNSgxKDUxNTFXHHVqOhjHAj4GyB1nd4p7FPdvnOsGmxwYWOv/ilx9cPbl45Nz8ypnFw2cXVk/PL90xd/DYDTcv37B3Ze/+I/sOHt+3cNuBQycPLJ06uHzm4PLZhdWzB5ZOzS+fOXTkzlf8+v+g8cgfj0gcmcwDhRrDpbrtqgjbno/80PEChwcoCFHALc4s7t1/+fKb3vyWR9597dl/+OaH/+avdAcNdVvUbdlGQ8NSLSQbNkAdVAvBJWnmEPgMhiUZlmY7BnI1BxkYm4wqCOkuNl1qudQinsU8kzAL8iSmhktNTHVEdEQMl0J7ArRE0OKYQTjdIHKDyGI+CkLgWigOVqC5ttQAACAASURBVBHWMUE8dIPQDQMUBA4PbD/AcYLjfExIosRLR8B5hCfEYQzhOjWYIhbzHO7Dj8gfEyUoiBwe6JRanMMTWtzXKTOJZzKmuq5k2TBwhh1pV1bzRUunNyNpQJqF2hgK4GK9tVWpb1bqm9X6erm2WalDMBRrrWKtVW60C9UGRG8ertPN6kapul6qblRqG6XaRql6Zbu4tlVcL5S3681is7Nerq2DLVW5lpe1hfJWpb5VbWyWqtVWt9EVmv1BvZcz5lvTJrnVH7T6UqMn1qZfqveEeqcPmMRqq1ttdxvdfqMnNLviHi+Lw51RfHWSXt9Nr++kj+yO8v37JNoZpTuTcJSOr+2Oru2Ca2U8zqJRFo8nPE1pHCE/QLA19TyDEgMT1XIUy1IdVzbBY4pqGOsEm4xqGOuYKo47tJyhacqOIyN36CAdM8vzWJawNDYIHlqObLuq6xqUqBjJji07loIcBTmq6yiugwKOAm57TCeu4roycgeWLZn5mycYlqCbfVUf2raKsIqIaruqhXSEbcZN5tmeR5OIpok3yliW4iSGcMVx5Eah6VGaZv/zTW+fW7x9ceX84sr5xcMX5lfP7Vs8uW/++E17V27au3zT3PLNc4f3Hbz14MIdBxbvOLh06uDy6YPLpw4cOnVw6ezS0fMv/MVXGsT3x2PI6iZjJmWGS23McBjz0YTFKQ5CEqc4Sd0gQtxHPKj3+695w+uQZ3/lG0989kufCdKUBgnyQpN5moM12wW4wmxuCQwKAB7AerA3kCXVBChSX9Z6sirppma54MWGeGB7vkU8i3iQ3CCJQW6EXgP5oeOH07ld6o8mINEMyy0+Boynb1FuMY54xNIxiRI3CKGLgcv0uMG4Tj3b84F0CUEINzP8tkGYxTicqqbHdOo5QUiSlKQZy0beaIzjGPojkiQ4TlAUkSgJJpNgd8JGGZz7tufrmOouhbYIgBkNQZoRraZkyXax2SlOc+9WrbFZbayXa2vF8uXNwnqhvFmqbZZqV7ZKG8XKLNlCQEKdvLZd2qzWtxstUJOBsnmjVLlcLK9tly9vFi9v5ghBQEo8tAa2UcVLG9uXNwubxeqV7dJaobxRqUOTDLVxoysKQ60vq7kHj6Lls2hJaYtiZyB2JakzGPQkZU+4k/eowWTkZWm0M4p3xsFkFE5G4CcbjbNwMop3J9EoC0cpzxKWxP4oC0ZjnmY0yVcgOI5QAHxXrDtIsRxR0RXTMXCu0GtzbnMfxrmSaYmaIVtIstHQRoqNJN3sK2p3KPdVXdDMoYV0TFXXlW1HQQ4gijWEdYQ1B6kOkixLNEzR0BWEho4tGib4XCmOq7qugpCOiYIQ3KvI1RExMLMZN6lnEGoy5vg+CkISxzMSPI4jlqXQ6779/rX9S6fnV88vrp5fWD0/v3LnweXT++dP3LB35Yablm68efmmvSt7Dxybmz+xb/7kgcVT+5dO7Vu8Y9/iyYWlO5eP3HX6rpc1BMUfjVmS+tmIJTGNE56OvWREo5SlGYsTHEYkSnCc4jDBQcjTzOHB6//gTdV25TNPfPxrzzwZT1KLMHjFBobVk9W+ogE6F/D0fVntKxrYVXdkpT1UOgO5L2uSYQ1N23SpTbjrBbCMUS1kuMTEDHkB8nyDEKAxOTxw/NDxAholPBuxOEHcJ2HIsxFLRyRK3SDyR5NwsgMYEhT4Nuc2Dyzu2zywPR/xgEZ5keKGIYljmiYkjkmSkDhGQQjZNZzshpNdno2D8U4w3mFJ5gYRCkIUhjROUBAaHtcoc6OYJhlLs/jq1fG7351cu5q3QmHkBKHFfcvjKAhRENpe4IYxjmI3ilk24qOxG0WO71se8EaIgvDQQX3d6MhqrS9Uur1yp1ftCbW+WMlXLEK51S03ckX8QrW5XW1sVRuFemu9VF0vlCFQS/VWqd6CbLlRqa1XapvTznarVF0vVq+UKlcK5UtbxUtbxbVph3lxfevSRuHSxvb9F9cevLz+4OX1h9Y23vHQpQeubF7eLD58ZfPSxjYscrar9VKzXWl3m8Kg2Rd7kippZmcw7MryQDckwxzouqCpe6Cpy2WyR6MgS7wocHwfR6EXR34aJzuTYDwOJuN4PApGKU1jEkckiVma0udwCxHsLd0oQD5Hnqc7LqgWDKZujhoimkth9DcwTPBr7INTo6KJsj5Qc5n8pjDsytrQclQHq4hMGbBYcVwdEd0hiu0OHXfoIBjtaq4LMCmg0VoetzzucN9inhuEbhCSKOf0ACVFc4nmUtge6YTA6pUmMctSlmUsSfkofcfDGwdX7pxfvXDo6IVDhy8srp6bXz6z7+CJm+YO37h35YabD73gpsUb51b3Hrhl78Hb5hZun1u8be/8if2HTh1aubB67N4Tp1+6UW754x34rLs+MPtCyF1uGNmcgwOI60cgR47j0A3Ct779nX/24Ls+9JHHnv3ONz7w+Ad1QhSXAEBfdbFk2orpQL9qE093iQ3BxgPL9w3KYK0F2cZhvoU92LjApdmu4WCHcOT5lsdsj4PCK/JDi3oW5SgIvTgJR6MgTf00Y0kGO2oSJThMYBENEzuTeygI4VW1GceeT8IQRzGJEy/N/PHYH42D8YSPRjiKLObPDFSRH9icW4w7XuBGMQojOwjdMHKCECcJSVJ/ssOSDIcx7IRmGFgcJ7YfGMwDd0bFcTWMLc5JkrrTcCVJOsO9kDhCYWh6XCNUxWSIbBkhwTC7mt5VtcZAag3lnBgwUJrCsAk8QUGq9wfVnljp9IvNdqHe3KzUt2uNUqMFpN9Ku7vdaG3X8jp5o1jZqNQ2KrW1YvlyobRWKEEWhVi9uL41u7m4vn1xffuh9a3719YvbmyDE9xDaxsPrW08cPnKw+tbcC5slWqFWr3ebTdEsd4fNMVhazDsKmpPU/Y4PnfDgCWxn6ZBlvEk9tPchCL3DpmA0NlOujuJd0Z8nEJ481EWjMfheMyzXLTluTUJwTpyh7o11KyBbjZFCcpx8OECEPbMeEbQDNl2FMcRdWNg2YJhClru4AooRZMxi3sGaJ+7RMfUZJ7pMYMxJ2fbkPyj4AfQC0GZrSFiEIbDGLT8LcYhQSmOazFuECrbSDItQClbHnOj0ORcczGJwwfWS4tHLxxYvvPQ0QtLR+86dPjCgaXTew/euvfAsZv3ra4eO7m4fPwFNy/fNHf45v1H9s3fsm/h+N75Ww8snVo8cn5x9cLysbv+7OImSzIUBDiKURDAApklGc/GXjqiSeLwAILKZAzcAFAQrBVKr/+D+7Kd5Olnv/rpz3/KzxIWJ16SgTqcP54E2diPR36S+WlGwhhUWmmc0jRj2YjGKcxvIN3Znm+S53aniulotmu61GHc5dwizMD5mho0K0zq4SDy04yGsUO5hT3H8+GrQCRmSeqlGQp8g2HH9/OjJ4hcP6RhgoII+REO876Up2MAe7pB9LxJFbY9D/HQ8rjtBzBf1Ag2KLM9H8pv5IduGDm+B1YJU1QMtz3f8jhobhmEGZQ6gY/CCIWR7QcojHCcuFHMkhR2figMYIFk+9z2uU4p1NgQ9jplKsKKgyTLmuElpiaDelfW25Lckga1fq/UbhVbzXq/3xCEaq9X6fZLrU6x0S7V2xvl2kalBmL5W+UarHxK9RY0rmtbxc1iBfLzle3yla3yWqF0catwZbu0UazA5HmzVL2yXbq8WdgoVrYrdcjeV7aLG8XKle3SVqUGN5vl6h5IicF4FI3G6e4u1L3Jtavx7m66uzvK1/fjYDKOxlkwyfxxGu1Oot2d6OputDMJs8zPUhgL4yh0fG4yqrpIdmzJMAXQhpWG7eGwIw/bstQcDNqSDITSzlDpq5qoa7JjqxiZjAKE0PS45eXDRotxxw8s7quYDG2kIFd2bJgDK66rE2YwTyfM4r7BPIN5GqGaS56PU9EQ0THVsAuDXyAJmCzn6CjIkSxzaFuq66jY1QhRHAcF3lvf+dDK8XvnV8/Pr55bOnb34pG79s2f2jt/29zCrS/Yu/yyV7zql17+yv/r5xZuuPnwjXsP7z1wZN/BYwcWbz905M7Fw+cOLt25dOSuh9arLM1szt0gdHzf4YGXjng2JmGCgjCnAXoeiXNTkmAyTq5dk2z7d1//+5qhfPmpzz/x5Gd33301nozC0chLEz7OcinJ0Tgaj6PdSTiZ+KORPx4BdAROBHM6IrI932SezbhDOYTrdKcaONQzELIwxTyyKHf80A0iN4zgsLNIno0Nh2i2a2LmUG5TjphPgpgGie0xk2HLoxBCU5+UXPrHzNvUBGIbfiuHBzBGtphnMubwwPF92/dgweZGIY5iEsY0TrwkY0mK4xgF+SgEVgzQWudjOR44HEpxWCXkNTkELdAtbc5tzi3u65SYHnMCX8WuwTzbD9wotv3AybFu1GTYZMSkRCdYx0RB7tByJNMZGLagGz1FA5R/tdevdvvFdqfUAquoXrnV3a4318vVjVJ1s1idVct5yi1Vtyr1rXJtHcKvUN4q1zYrtY1KDfjxxVoTRr6VZgcq6vVC5cp2eatUXd8u58Fcqm6Va7B03TMjoATjkZ9l0WQUT0bBZMJHWZClQRoHaRqMR3yUelnsZTHseFiakChyuYd9n039b6bNjGd6RCeuTrDuYhUhINlAjEFsiLopaPrAMIe2NbQt2bEV5KjYVTExmGfBANkPTerlttOW3dX0rqKJuiHo2sAyBqYh2dbQRjJyNUI1QjVMNUJVF8s2AmAqUFWhXjIZyMRQgxLNdVWEFOQ8R/rxPJNRjbgqxpbHusrgHRfXTl542dKxu+dXzy4ePr9w+NzcwZP7Fk/uP3Ty5/Yuv/a+t7zr4fUbbj5809zxuf3H9+4/tnf/LQvLZ5aP3nVw5czi4QuHj7/wjW95F41S5Ps6Jjoh07yU5YY9UQhdA1R6YOcT7e7iOHn9m99SKBX+9uMf+crXnnjPY+8mge/FsT9jKeyMo8kkHI9AP3lmR8DSFHj5MLaZgkY4CSPMQwAzgNyhYiLVdBTTVEzbwsxmebAZhLl+xJMRDWJYt7o8X7piHmIeYB4SP7KxZ1FqecTyGADO8jQehDDIhSiFPY3DfRQEMASGvQCJk9nZ5E/GfDzyRhkUruFUhN2fjFiW+pMdb5TN/E1gLwXtLs/GPEvh1fNGIzYaeemIpyOYh0FJTJKEZRmOYzcKncC3fQ5J2I1immYkTkgckzh0fOb4jISchT7inkmJQYlBqOK4soWGpjM0nYFuibo1MGxQsegMldnSqNBog4HNbLmyUaqsF8rrxfJ6KS+PNyq1zWp9o1KH++16s1Brluv5bgYiFsJ1q1zfKFY3tivb5VqhUt8qVS9t5kl4bau4h4+yYDzKfZ+S2B+n0c4onIyjnXE4Sr0oCNI4GMNmNYHLH6ckDmgU8CT209TPUjbteFmWkiSmWeRlyayVnZXHKPAhoYEZrmjokmEMTEM0dMHQOrLSEiTJsAzCDEwV25UtR1B1qJl7mt6daqN1ZbkjD7uqCrU0TP81FxuE2h7PeS1uPufMN4HMMxmHT2QuoaAZsmMbjIAJgMW47XMnCHTsbtaKrYH0wl/69aVjF5aPXVhYuXNh9czCyp2Lq+cXVs6+YG7lD/7wTxGLzl74pbkDt84dvP2mfbceOHRq6chd8yt37l86tXL8RUdve+kLf/HXBgZyg8ikzA1DloygAA7GO/5oAgHGR9kUrTHtLMbjP3ng4bf+0R+9/wPvefofvvqRj/01T+JoPI7GY3ibcljfKOPj0czyA55zBvAyCLM9TtMEx6HFmOZg1XY1x9URMTFzmK8jV7VtC1MaxF6UWtSzqOcw3yJMkLUp6pBalDqe58WxF8eAMaZB5Ho+8jzEPdhaOzxw/dAJQtv3TepBoELQesnISzM+GvFszLOxP5r42cQfjcPJTjjeCSaTYBarU1cxfzzio9Qfj/ho5I93wp3dYGfij8fBZBJOdoLxJJzsRDtXg/EkmIz88QicFvzJJJjsgI50MNnxJxN/Mg52JsFOfgOHgj8ZB5OdYLLLJxPwjrj2vvd+9JOf+OJTX/nCk1/+m49/7LEP/eXk+vUwy7wotAnRHaTbrua4qo00hE3qaZiojis7OUCyNRi2RKktiG1RavYHzb7YFAaASf4/gBnN9UplvVzZqNQKjVa52am3e9VWF+CH25Vaqd4sVhuwH4KYB7xEoVIv1pqFamOjVN2DwsCbjpfCnUm0O/bHKR8lwSSNx1k0zuLJKJxk/iQNJlkwyYLpTbwzSiajcDTys6mkaBy5UYiTiKShN8rTBUyJ3TBwfA90G6BOhgQrWWZPVdpDqSPLfVXrDRRRMQTN7A2V/lAdqIYw1HqyJuqmZDsCiCeqhqRbuW+8bsmWozju0LJl21Zdx+ae7XGTMtBbsz1uEKI4yGCezfMJh8W47mAduQbFOArcIDQpVxFRXGR5rNFt13oNN4xe+RuvvfngrQeXT+89eNu+xROHDp9bOnL3wsrZG+cOv/YNb4nHV//XW99x84Fb5g7esbB6fvno3Yur5xYP37l8/O4jJ156+NaXnjj9C4V6N9q56qUZS/N1BUtGwXg3GO/kH7XJGDAbU0vLJLq6W2l2X/f6N/ghe+qbX/z8l7+QXb0ajiBW87TjZQmoz03PwQgMhOB/h4KIxilNYpYlOImcIB8+oSDCUYyjhCYZ8gObEpcHhEfAa3Uox56PmFdrdRXDtomn2UgnLvI9Gvgsirw48dPUS+JwNAqyDDHPIgwHMUsylo5YlpEk38d66Si/khGJYxrnq1poAbw0C0bjIBnzdAxOn/44//h5o9Qfj6ZH0jgY7fDRmI8nfDzhozGcZfCiBZNJ/uqNRyxL+XgUTHIPh3BnAvEPwcmzlE8dD0kUsSTDUYKiAAU+4t7k+vUP//XffOZzn//6N7/53e9/78c/+Zef/tu//fNPf/Lt7/3jV7/5jU9/7rN/9dG/fvdj70t3JzT0ccDdgLuc4yCwOdcxVZAr27akqYKm91UjV6hWtJ6itYZycyC1xGGtL9YFoS70K91Oqd0sNJrb9Va50a40Oo2u0OgK9XZvu1or1OuFerNQbRQqdQA51tq9Rqdf7/TBUqTS6e9BYV64w8eFpTFNIpbG/ijzs4SnkT9O+Tjj48wfZ16WzC5Y3tA4ZkkC83pjirkFUD4oObmBj33f5b6BieV5EKvAidGwCyAkBdkD0xQ0XVR1UTX6qtZXVNWydcdVLVu1HNlGkmUNLEu2bd3FBiGg5yZZjoKwTqhOsOzYkm3J02JbJwSKTx0T06Mo8lEQ4Cjys9F7HvvAY48//ugHPuBPdhzODYxVhATdGDpoaNmFWtUkTriz8/b7r8yvnrnpwO037rv1pn233Lz/+MGlswtLZ2+aO/q7r/1fPE4b/eHR2+8+tHpu+chd+xfPzM3fsXj4/OqJFy3f8sJDR+89ctuL//TBrfTqdZ5mPB3DJxV8ffho7I8n/mQS7uzMaj/ILfHVq5qLX/P6N3S6rc984VNf/9ZXH3nvu70o9JKEJSlJEprARz/xspTEIfJ9CAYMuHk/8pORl45wGFked/wA+QHiIQ5ji3qGS03MbModxi2CbUJ1hGXLMTBFPHA83yLMptymHAeRSajtcRaFPIlZFNEwomFIwxB5nkWohZlDOPEjGiZempAwcIOATBWw8ko4iB2eI7dhtEaiOPdDgYeFCUtSL01pkpIoJvH0/5imXpaxNCVxQuIENq40zWic5gdfltE0hQu24jiK3TCyOMdRRNPUjSIofU3PM5lnedykDIRKDEIVhCTL6qtaSxjU2t1KvVVrtlvdvmZZ1PfHV69+8K/+6rNf+MLTz37rBz/6wU//7Sc//umPvvfDf/zWd57+0lNPfOLvP/GBD/3ltT9/T7Kzw6LY9TzdQUPTlhGSHTSwbEE3czLgUG30hEZf6AyHreGgLQ+aklgTetV+t9rtlFqtSrvT6g9avUG916v02sV2q9xul1rtarvX7In1rlDt9CvNDvjEFcDXHAIGoIIQQgYlju/ZnFoeIUnojVI+ym3XAOwONzn0Z0pVMRk1CFZdpLgIDJdBWgn7vutxWAmggMM/zgpjuFDgW5wZlGkuyWOeEt1F4FwqG5aCHFjewHFgecygxKCeQT2TsdlvrhNscS+fb9loaCHNJRb3LUpMTCxKSRj6aRKkcZSlPI5tz7M8ZmFsIWRit9RutocDHHjxZHxpq3Lk1nuXj9y9tHphcfnOheXTB5ZOz82fnDt44vde9yYWRSqiJ8//wr752xYOndk3f3Ju/uT+xbPzq+cPHb179cSLT5z55dfe945gtBtkGU+nReB4HIwnXjbysjFLRyROZrkiTyaTHZrGb3jLmx++9PDjf/XBZ7/7zOMf/ZAXhf5ozLMJS0ckiWmU4jCCypnECY1SGqduGCMe8igNRpNcLy6IYQCrIqwgrNhItd0prJeYGOsI6S4xqZeTnPwQRtM6pjqmOqEGpjb1cBg4jFmEOIw5jOmuqzjIcKnmEotyxAPXD9zAd7hnetT2OMx+css/L4A5PIkSHOYfGDDghf72uUlyEOEwJnEKLGU3imia0CShcUrSDMdJbmsUJSiIYKLh+CFM6QxKNII1ghUXq5iomGiE6pSqGA+RK9tI1ExRMweGBWDjGWOm0ulVWz2AK20UK5e3Cg+vb1za2Li0vnFpffPK5na10VB0PcmS93/gvR/7+Eef/OqX/+Efn/npv//zv/77P//oX37wTz/43jPPPv25Jz734b/9yHs++P7s+q6XRI7HNOSIitLq9beKpWKt1uj22wOpr+uibgq62VWNnqb3VCihh+2B3BoMm4NBXRTrolgXxIYwyBH/IGHdbBdq9Wqruwd5nkUpvA2Ox0xCDAxyKsSg2PE9sGOFDSREKciRgCIZIP6eL6gPeD2o0OiUy0Jh7x/F0+ydPOdNPnVedqMQ8MAsid0osD3m5F7gWLFdzSUaJoBrsxigxj2LcpN5gD2cMWlMjxkED20LtrgqwrJLVMZ14lmYmoyYDBvUVSxTc0yTYZVSjVHH90RtUKqXDORaxKVxtLbdOHriRUdufcnKLS9cXD0/v3xmbuGOfQunbz5w4vd+/81enOAweenLX/WCm48sHDq9uHrn8tG7Dx2+sP/QmQNLZ4/c9pLbzr7s5a/8PZP6PBvxbMySfBbCkpRECU1SJ4gc32dpguMIgPg0TViahDuTB9cuvfmtb969Onrm21//zBOfjkYZz0bQjuIwxFFCopgniZ9lfjricQbTIIdyxANABcEuF4IEZrBDywHWtaAZoqZrjmNTYhIGTYGGsDndb7lB5Hg+5iFivk09DRMdUwtTCzPb4xbzdEw0l8gOUhGGmbPJGAp9NwrsGTCbcYjA2VYZ+SEKQhzGNucGwzrBGs5hxkDH11wiO65oWjJyTY+bnmcw9jNjbepNhxFkBn3RsGtSajAsu45oGn1dB5ZsR1EhJMCqHGTTZvpp1W6/3OmVmp1SvVWsNcFgZqNY2SxVNsvVSxvba5uF9e3ypY3CAxevPHx5/eLa+sOXr6xtbhXKhXa3oVtqkoWPf/iDn/ncp55+5mvf/8F3f/JvP/7pv//Lj3/yw299+5knn3riE5/62/FO2u42S9VSvd1sdruiooqqPrRsybJl5BiE6ATrxDWoq7pYtl3ZsUXTEAy1pykdWepKUkccdAZSV5JaQq/Z6+wBojn2fez7NqWm69qUKsgZmMZMc2Q2GZpNL2d42hxFkCbPv4Gy5DludxqzNGVpNovM2Qg0HyCnCUlimiYkSWmawY+jccSimIWhzXOgr+pg+MANLQfetuns3oNxro5dgxKdEn06eZZtW0GugrCJPZNxneQP0wnVKDU5Rx63MTMxMSkut2qCMjQZ0yhyoqDaV46feenisbtXb33h/PK5uYWT+w+dml8+t2/h5O/f9zaepDwb/d4b3/p/33Doxr3H9h64dW7h9vmVsytH7jp8y70rx+5dOXbvuXv/n/ZAh4Uknr4gOIptL7B54AShEwRw8MGRB80ITeJ6r/u6N7zOdvQvPvnZp775pckjOzxOWJzhMKZJzJLMS1Ivir04ZlHiRSlifr5ExdT2fBieA9HXmepF5tKkjqsirLnYdF2TUliEaC5xKEeeDy8pTHG9KGVBbFMOiReQJFMoSy7UAm+HbKOBafV1fWDqQ9sBrgxQi4BAI9tIQ1ifcQAI0TCC2gpG1rLtSqYjmbZoWqCiJNmOjFzJdoY2gv+OPNVkgefPddJEqTOUBU1XsWN4WHHtgWV2nyekBsxVMJsDKly1K4C6IihO1LpCvSNUGt1irQU44e16c71UuVIorW2XNso1wA+uFyrrhcqV7dLaVuGhy+sPXly7/6FL73rg4YuX1i5f2ag16oqm+KF//dFrf/O3H3nyK1/84Q+/+y8/+f5P/vUH3/vBs9/69tef+PJnP/2Zv/vQRz7wyPuupbsJDalFHAMjHSETUwszHWGLUduDaY6nuFixkaSZoqoNNK2vKO3BYA+NIhwEiHMa5R5TGkKgYwaNJaguuFGIIX7SZHbR56XHWbh6WUqSGKJ6hpHAUYiTmCTxcyEdxyRK/lN4kyTFSTIjjiPfd31uMaYTahBPx0xFU+PzqRyhTgjsS6fqakSnBKp60HnSCZZtpFto6DhD7NjcozxA1LdZoGGmu8SmhHBPVOVSq2l5nhv4KGA0DoeGe+fdL59fPrN6y92Hj79w5dg9y0fvWT567/7FU29625+RIPKy7L63vePn51b3z992YOG2vfMnDiyePLR85+rRuw8ff9Hh4y9aueXuS1vVcLLjhj6ZvnQ0SaG9dMLIYAwUGGFeQOKIRCFJ4qFpvvb1rytXtj/6d49//ZknH33/oywK/GwMLn5eMvKiFPuBy0PXC2gQ0zDBPEReAMXnbA8J6QgSHfBacgl1zzddbHvc4aHFuAlUcs8HFWIDU+xHmIc0iEmQA3cBEZULKZkWYAbykqdG7QAAIABJREFULG1aA9vpKkp7OGiIg3y4Mhg2RQk0mfuKnusMa8bQciTTEg1dduznD+1lG8k2kh136KAhcgEoDu2fqJtD01ZtNzccmKqxAQq61hPqfbElDVryoC1LHVkBLTWIZNiszOiswLwBCnuh0a50+hXwtqm3S80uUHOAhrpRqV0pVdbL1Sul6tpWaaNY3a7Ut2D1Um6sF2sbpfrFjcLF9a1L69uX1rcfXtt410MXH7x0+aHLl9c2Nqv1ek/oW46ZTZIPPv7YF770908/+9QPfvzt//jf//zv//GjH/z429989quf+uzH/+Lxx97/wffvvvt6OEowZ4gxh1KH+4iHbhAhHsy4LrKN9kCGhJiBgeSUiJgPmVgSkyjEYYh9n0bRc8EG1/OSKk1iNqWD4iiEyIQhsBsGgBmG0CVxCF3KLFdDKYijmMQpPBVEOOzWHB9oHL5BqEGoSZlBmUk9zcWAOgLBB5t7Nuf2rHmmxGTUoFinxOCeyZiOiea6JiOWT20PU9eJEZ4wL6SkVivryjAghDHqBoQl0UB2zp17+cLyhYXDdy+uXlg+evfq8XuXj9w9d+C219/3RzSMSJq8+U8eeMHc4X0HTywsnVxYOnVg4Y4DC7cfOHRycfXC8tF7Di6dfuvbH4zGu24YQhrJhRfTjCUpTlKSJGz6enrThaE/GXtp+ua3/eGf/tkf//n7rn71m0985GMf9tOYpyOejfko4+nIizOWjqZC5/nNdNSck1rcICJBjLzA9nyL5fGmOVi20EC3BNWYwlF00P4WVF0ybcmwJN3MNdNs18BUQ0S1XRAKFxRdUPW+aoia2df0mcynjNyBafVUuT18DpoGiNGGKNW7QqMrgBxxud1riiBi2AYC98yaCEwSBN2EQJUsWzTMvmZ0ZVVQNPCDh93mTCoRArIpSi1pWBOEar9f6fSgxG0KueLZ82k3lW6/0GwBB73eF6vdfr3dL9dbpXq72upt15pbtUax2Qbi63ajsVmrbVbqG8XqRrG6VaoV681Kp1NsNLeqtUK9sVGprJfL6+XSRrGyUaxeKVTWi5Wtcm1tq3h5o3Bpo3D/Q1ceuLj28Nr6xvZ2sVysNWu6pUVp+N7H3vN3n/zoE1/+zDPPPvWDH3/7n//t+z/+13/63o+e/cazT37+S5/+yMc+9J6/eHTy6E40zkjgmQTprq0hZw/0k7NFKMujLqFJRJOQxAGLAxaFLIpYGEKskjiiU3WyWZQ+X80IInPGC3WnSTW/4giHgRuEbhDPTgqaxHRqiwwhDU+Yp+UwcgKIQGikielREF6xeb4KsrlneZ7pceiWAZiW46iwq7jYQNRwqc49zPE17H6a+8+855HvffyT//Slp64yzofS1977519Lki+67mdN86OOazf7Z86+ZPHI+cWVcwvL55aOXFg+dtfS6l0HFu747f/+ehIEbhw9uF6cWzix98DxuQPHD8zfdmjl7OLq6f1Ldyysnls6cs/S6rn/8Zo/oGGK/Mj2+HQ2hoEnAAoY8HrO2niaxjRNw52dy5sbv//G1/EIP/WNL3zhK59LdkaANGRpQqMI+88xyHg2gViFzQ0KorzBo56JqI6IyZjleTbzTEJtwgzkKlO1ZNGwhpYDxnOSbg1NW7Oe83GVNFNQNFHRhaEqKrpqIcPBmgN0H1e23Rx5Ytk9Te9rWk9VJNMaWk5P0fqKBmKftZ5QarRLsPpvdrfqLaC8bNWam7XGVq2xWatvVGsbpepGqVZu9xqi1JrGcGMg1cVBS5DagtToCrVOH5CqDXFQF8S6IPZUvauojYHUlIZ1cdDItU7lRl/sSUpf1malcr0vNgZSTRSrPaHWEyDt17r9Zk9s9cVGV6i1epVmp9zugr1gvS/W+v1qr1tpdcr1dqHaKjfatVav1u5Wm61yvVmqN8qNZrHe2KrVtyv1Yq1RrDdKzVap3ixU65ul8kapulaoXNzcXtsubldqm6XK5c3Nh6+sX9zYeGjtysNXrmwWtmuNhjAYIOKOr44+/JEPfu4Ln/z6N7/0T9//1o9/+t0f/Mu3v/+jbz37na996Suf++RnPvYXjz+25z8BFdwonGU/HAUkDmjIWRgwSK3TRAciDNCDzYJtdjPrY91pbiRTLo77XHAmOAxx4LM4plFIohD4ytN0Gj7/aXEUAXPS8X3L47bHbe5bDEZZDKr0WV41Qagp8PMLGLYu0x1iuMz0fF+R/vqdD3/tLe96+l0Pf3W9+FFhaLQbH5Okf5Xk/2j1/3et/ZOLhSf/+J3B295x9o575pZuP7RyeuWWe5aO3LWwcm75yN0Ly2df8crfsgh1gqCrGsdP33Pj3OH9B07MHzp5cOn0/PLpQ0fOHTp6YeWWexeWz/zXX/0dwhMaxcj3AQbohpETBLbvgyIcHHwsjlkckzjCSUrjNBilXbHxql99ab9T/tyTn3r6O9/Yffd1h3OTcYt5buAj37d93+a+SZnFmMt9x+M2ZSBrZrhURVixkWa5OsImwTCoc5hnYWq4WHdc2XQkwxrolqDqoNDdl7UeyO2rBmC5JdUUZb07kLtDRVD1gW5KminrtmI6iuEoJlIdLNvu0HJEw+qpWk9Rwdkox9aqeldSaj2h1hVKzXap2S41O1u1xkaltl1tbtea66X65ULlSrGyXqxcKeRtIagrQBoEdc9CvVlqtAv1ZrGRp+KWJLckudYXmwOpOZCqvVkMS3VRqgliU5TAxaczVLqKJuhGX9N7mt7Xja6idWSlORhWu/1yq1PvCU1hAOTSarfXEPotSWpLMJ6VmuKgJQyaPbHdl6rtXq3br/fEartX7/VrnV6jK4L4S6XZKbc75Va72u1WOu1qp1MB0+RKfbNS3SyVtyrlQq1WqFW3q5XNcmm9WASPDKDjXdkqX9kub2yXNgvFUrXa7vU0y6Sc7F4fffiv//LLT37+H77zje//6Dt7YHQElws5MI6m+5iAhD6LAhYFNPThS7Mty6xGnX378we/z9/r5I+JIxQGcMEwmUQhDUMShsj3Z9sgFHA39HDkz35KXgbnLI3I9kDhAfRKGZoubCGF6gQbBJuMWj7PGeTcsxizMbMYlwlRKCOFbXzmnvHt53dOX9i59xf5n/yJs7F27VW/9bGX/9rf//pvff43f/djv/rqRy7cbf/Kq1964WX7lk4vLJ88dPjcwsqF/YtnFlfPz6+c++WXv1o2bdXFGqX/5ZW/8XM3Lh+cv+PAwh0Hl0+vHLtn8fD5pWN3LRy5ML9y56kzL601ReR7lkeBjW0yrhMm20i2Hdl2VNcF10yLEAU5GmXYj2kQGkh6zW++6NI77/vgR97/9He/8f7HH5MMXdQM2XYtj6HQR2HgBFynWEGO5jiqbWu2o1kuaEfYzFcQUF6RatuqZStWbnLTl7T+MKe/9iSlLUhAsutKCkh1D3XLQES3seEQxUQD3QTFYBVhybCkqRK/AFZUit4Zqu2BnA9X2916XwS5YEEzerIKYoKz7rHYbG/XGsVqY6va3Ko118v1jXJto1gBVvdWpQ5KDtu5HXhtvVwtT+XO6n0RnMSAlt2eKp41RKklSG1IqrJSFwetwbAjKT1JaYlSW5K7qtY3TMEwe5oO/JD2LNkKg1pfhCOmq8it4aCryD1VhQK+p2iCog8UXRiqvaHSHAxnnXBblEAnudUbNIVBvS/W+kK11630OtVOF4TIq51+pdWrdvvldrvcbhWbjWKjXqhWa61urd3PtVrqrUqzU260tyuNcqNTbnaA+J7LypTK5Vqt3e8ohrwHwmYWq/hnYjUkUcCigEUhCYLnD4ThytEOPxu9s8fM/oR/BNBFrq4U+KDDkGsIcgbbXRA3dMPnvmu2JcolQkJgVLG8ruMebGtg3QqbYdgbAZTfYDlXQydEc7HkIg0T708f5GfuDU6dp7ecMX/tVXp1y/69/2kfPcmPnmXH7iCrt2Ynz10/cy75td965YteMXfo5MGF2xdXzy4duWfpyN0Hl87OzZ+89yW/2pd12UYm9f70obW5A8f27ju+d/+t+xfvmF8+t3T07oXD5+dXL8yvnDuwcMdb/uh+nVDJsmUbaQ6WTUcxHWE6fRF0QzZtSTOGhikZ+tC2DEw1m5nIescf/vpbXvfL169nX/vWU5/47CcdRm3GdcxUhE3quWEEvD+TgoBorsStmEjUDNlGQ8sRFb07kNvCoCfJrf6gIw57kjo1VpXqHaHVH4iK3peUjpi7KrcGw640c3Y1RNUQDXNg2rCc7E/9MgRZ64rDjqT0FB0+u9ABwqe/K6vTTeZzXpu52Uy7W6y3ivVmodGudHrb9dZGpb5ZqRVqTci6W7VGsdUptNrFZq6ZVG53AakHybMpDmv9XFu43h+0Jbk1kOv9AQRwRwYUqtoaDFvSsC4OmpJUF4XWUBINQ9RN0bBgtjwwrIFhioaZC5EblqBrfU3ta6po5IQbybQl3cwtQqb1gqgaQPfPD7v+EEyZm6JUF/qVXqfUbFWb3Vq3D9Kk0BjXegKg/5t9oTVVTmz2hEav1+wJ4Jfb6AkNYVCDVC9I9a7Q7In1Tq/W7lRbrZwT9/zYmEYjR4Hnhh6JfBaFJPgZ3AL8OesVp2opz2EVcoH5OEKwlpjqpDxXmk6DFh5g+xyC2Z7+PnA5z/11ZkjlWR6z8n41nyHNRJh0gk1GdEwMynTmaS5RXVcnruq6uo1M5G5uFmq/8pvWbXeax0+qd75Qv3i/eflh/fyL/RPn+cl7wtsvhHfcde3Cix+968WjV//ua//rf5tfOj2/fHZ++cz88vn55XPzy+fml8+fu+vlrf4Q3ryWMLzzwi/etPfI/vkTcwu37Vs4uXzsriO3vfjwrS9ZPfbClaMX7nvLO7uK2hClrqT0hyq0Xo2eCK6wpVZ3+pb0G92+bJkD3WyJqqjq5c0/vO9378KO8JVvfOmpp7+S7o5dP3R4oCGiOWDVQ6DbNFwK9FTZdATVmMXGTCikLYAvsNTsSbV2v9rq1dr9Yr3V6Irgid4Rhy1h0FN1QTd6qp47X4pyV1Y7qtqQpMZAqkNtKUi5R8ZQbQ/k1iAf8DwnTzG9IGghQcGvBF7VYIE7i234HIM4aFOUSp1updcvdzvlbrva68Njiu3OdrNV7fbbktyS5OZQqfbFQqtT7vbrotQaqt3n2We3BkOAoHYVra2oHUXuKHJXVfqaKqg6gCIUx5WdHOWqIEe2HVEzBV0bWObAMoeWNTBysUVBNQRZE1UdhthD0x6AB9dQE2StO5B7kipqZr7FHQxa0qDRFxododbtVbqdUrtV7fUawqA1eO7MaonD1mDYGkjNgVgX+k1B6IiDlig2RKEu9OtCvyEK4GrZlbWOmLsN7QF+4CwIp0MaZjJic4pCDor4s/z5n8Y2EC0QJwB+siEgp/raTk4gDCCRgoEyXBb3cu1f5pkeAyaElYdiTumEC9LmjM42OxGe/5ifeRihJuMm4wZhOsaaizSEVIQsSu+/uNZ5/Zu6x0+1Dt/S+53f7hXXW6/41e7iMWnlhHj0dnnlhLJ6O779XP22M/X/9t/f9No3Hzh05sDy2YPLZxZXLxw+/sLVW+49sHj29tO/sFmq9yS5r2gD3XrZK37j529Y2nfw+N75W2/cf/zG/bcsH71w25n/cuupl95+9hceuFKctU+CovUkpdUTGz0BBGY3q/Vqu1tptrcr9UK13hYHHUVrikJ7IEtC44E//n8lYfOTn/27b/zD18fXd/tDWZA11XJl0xnolmTaompAe5m7m8tqT1HBMLrc7pYbbSixau1eszdo9YfdgdLsDcrNbnkq0gfBU+sJjb5Y7wnVTq/eE0D8vt4fNEQpp2XLSkdW24NhR5BAlWKoWz1Za0vKrMqFSRJ8b7HV2W60Cs0WCPZC8Of6vX2xAZih3NVaAkephjCo9oVqX6iLYmsotYZSeyi3JbkhDMrdXqnTLTbbpWa70GxX+2JrKDeHcqUnVHpCuSfUhcFUE1So9QQ4I1pDuavpPU3tKHJbHnaGw4FqyJYDoqeiYYiGPrQt1UU6Jioiso0k25FsBxZIKsIzow3JdCTTmTmYyZYj6aZi2LJh6w7WEJZMu6doHXnYVeS2JHWEYVMQa/1eTehVe114BQCS0RSH07NMbEmDhtBv9Hr1bq/c6TREsTkYtCSpORg0B1JnKHcVta+ogqJ1JHkPTGIgE9rcA96zzZnlEZtTFHgo4Gi6sodAzUV3p84Us2+fqm97oBxt+57FuM0D24fLmwUwykc+OQzFYjzftXDPmO5a8oPAmy1pyCx1P1frPi9cn3/KaBhrbo5wMijRXKQRLGNXIbjc7t//6t+pHDnZu+clSmW9/8A7tm+9vbN8rL10vLF0tL14RFy6pX/09t8+tFq8fPmdD2/vP3RmbuGO/YdOL65eWL3lnqWj5/cvnr7jzEsub5ZK9Vah3myJ0it+5dU/f8OhffO3zC3cOr9yav/iiRv3H9u3cPvh4+df88a3tgdyqy92RAnCqT9U+7IGfRSQ70kQTa6/+9p73je59qhN/ZakNHrtSrvb6nQ2197ebl3+wIff//R3nnns8Q8KitwWpO7UebErDkVFh20KWDDCXAcUw0Avr9xo19o9sFSstrq1dq/W7lXb/Vmggr5updOrtnvVZrfa6jY6/WZPrLZ7lXav1OqWmm0QLoKrOgWUDzRT1MzOUIXVSK0nwBlRanVag2FHUat9odLNRXRBvizvWvtCXZRgL9oUpYYoNcRhC5ygJLkuDmqC2BhI7aHShmmwKFX7QlUQ6oJY7farvX5NEJuDYV0QS51uqd0tttqVXh/a1LyDFQatodxR1K6qtWWloypdVe2rmqgZomZCzhR1UzJNyTKHji07zhQlMlXhQFhxXAUhxUEKchWEZNtRHDS0bMm0BEMfmLqkG5Ju6ihf+CuOK+haV5XbA6nVH9T7/Uqvc7lYKLaatZ7YEKQWzKsGUkMQa32xJUptQWoJQr3XhxOtIQza0GnLWldROrLcGQ670rAzkPqKsgciZFZb2twzPWZzinzmhhwFDAW+4/s253koTkMC+sz/FDAGJRajNqUGJQYjJmOmxy3u274PMTw9CFjOVGa+QTyDeBZjBqOgGDzF+kIKBaQLnf0Uy/uZHwrRC9prpkcNBjtVorpIxUgjrkGJghzFRZqLVcc10f9P1ntHSXaXZ8Lz3/edNUF5lEaTs9IoB4SwIsoogvJIE7qru3Lu6uqufPP95XBjhe4ZjUDExd5dsEHYYNZhz+4KDCadxZ/X2IAM2sUCJBH6++N3q0benXNPnerqqls1M/Xc932f93mf96XGi3OLW3ehZ5+VRrd/++3mlu1oyw58/k5w/k544SViyw64fd/juy5vtfrPvJg76+zd552/58zN+844T82a79q5/8bb7nq4ttxqtnvFpUZbN1Lp0gUX7X3vmVv+4MxL3n/29gsvObD34PUfuPX+VKaGZdi17K5hdA1jYDtdw+zopgaQwwUJYyh9h0uXCh7E8dr6+ssfH730CeTHDqYDFzT73Y8+8fjC4pHP/vGnf/TTH33nf/xARKGDqVpbrnDYNx3DRWq6CnCJg2i2Tsam3IJEd+DAdHQb6A7sGXZbMzqa2dEtZfDXNizV9F8Z6KsDQ3lwDixXmVn3TLenDHV1q2NYKoNtG1bXsAema7hI2Z30bKD8PtVvm32tY7sGoT0AZrbXKtHt2e7AhRrEfYh7DuyrF5p223IGAFmEQRm4QtpCAs9HXgC453Kpei06oSah04V0wmVJPE/G0ADUCXWFdLl0qDAJ0xDWETEJMymzuXCFZyYpKDMxswgHwsd+yIYxHw/5UKnHExmmcgsS8ZDFoRgNxShmcUSigMURCX0c+CQM5HgkxyMc+MqLXGUWrhQWIzahNqQWIn3baetG33J0AAEXDuWqs+UwbhPuEu5i5mIOuVr8Ix0mABOAChdzCzOHcMQ8yDxAuEPopujEWnxyPVpfD9fWgsk4mEz8ycRfH0en1ocvnxyeWo9OrqsYG/9brAbra9H6erg+CU9MgvXJTCSkikY5GfE49objYLKmxmLUkLdaGKesesOTJ6OTJ6MTJ4MTJ9S0d3RyPX7pxCzLDdfXg/EknKz547EcT/xJkgYnt5OJN56ocyZwXVsP19bDE2vq8wSTsTcahWuTYG3NG4+8cRjG8cdPrcvByuLdtzOjC4qZ5pbdzoW74cW74Pk73Yt221t2DbbuO3Le1qdvuQsheec9j7z3vRefc87O8y8+uP+ym+66//GFwpKJpQZwdXW1ttouN1eW2t1qs/34U8996I577n3gscMvprL5SruvYe5TGTlELPcGqz2to5s9w2pperOvtQxLhxhLH3LPpcKlAnuBy7gBYM90upa7OjBWB1q+Wr3nnntfPHJ4OIm+94Nvvf7GT9ZffnngAOVMabjIgsSEeOCA1YG+2tdNQFzKNQcObOAQDphU57cwMyA2AO6bTt+wB6bbHhjKfGRloCcrYTSjpVt9yx2Y7sBSinZntaev9LSOYXV0q21YXctV7Ue1x0V3YM902obdNeye6XRNu2c6A9vVHKi8i7q223fBrChV85xLnV5LN9um3VFdGcPqmY7y0R+4yKbC5dLhAnoe9DwoveRyJjxXSDW9DKVvc2FTrshbIDybCYtxkzKTUANTID1XSB2TjmUPXJhAnaqARlRBa2JiYmxRigOfj5KgqjLexD9oOBbxkPoh9UPs+dgPkOeTMGTxkEaxGI7keBKun/Ana7O9eFD6QEjsSeL5gHFARc+wG6vdlqZpwIWMAcpoGJAwAFLQMJTKGna85o0nfDgkQUDCkIURCyPmB1BKlwskPSTU9mpv0/DE2vDEWry+Plw/ESsR/8mTwcm18KW16KW16GSidI9Prqlo+e4QGk4m0drIXxspF4hZ1aq8UVgUi2jkD0dyNOLDeCYwCtbWw/WXgskJNcsWnlgLTypL7rXgxFqwPplFy2AyCcYjbxj7o5EcreEgVC4Taj+yvzZRbqbB+lp4Ys1fm/jj9WCy7k1G3mQkx6NgMg7H43AyjsYTORrLtTAcjibh6ucniyfJnN4t3nvVNXe959z7ztj88JkXPHXmxY+ec/GHz7nw2jPO3vreMz58+4dtQOYzubvu+8iTTx8rVpo2JOOXTk1efvnEK5/y1sbL/V6906t3esu9QWWldWR+4VhqsVRt2A5gnDPBuJAA80K1UV/trGqm5iDNBh3N6upWz3QMF80WE5uQ6AAbSlOu6PuB3tGNdK7wyCOPHJ8/Dhj62l9+7fU3fvbFr/xZHyBXeg7lFiQWIkZyUBMQ1e5Tia7pItX6MyFJFo0iYiPqIGoC3DcT71xVqXZMu2cDHRIDkr7p9k3QM5yOZnUNe2VgrGpGyzBXNbPW6jb7+sBFAwcOTEe9Udd0O7rdmx2GPbDcrum0datjOP3pPiiVP6v6XFG7PdvtOa6JqYmI5sKOabcN28RMcVEOZ64UQMrElEv6NIxZOKRBhPwQBcqRK0hWNvoBCiLg+SZlBqGu9FzpmZQZAJuQmJSZlOmEWozblGsAmZhAzwOSO4K5nLvTtrBSTarEBHp+spZK+lD4yAuB8IDweTwiYUzDWAzHaopLjSXJ0YSGMfZ9L4790YiHIeJytael8sXK6krPsV3GAOPY89kwSnYRr0+i9bV4bd2fokZ5pHiTkRfHLApx4ENfAsEhlYh7m6ITk+jkenzy5FDlwCdPRidPBCemCwgTmd5auL4WrSVATSCnHplMgvHYG4/kZKwsfNXhTcZyOPLiiRcP+TBmw1h5psjxyBtP/Mm6N15PZq+SCay16W9H/njsjUb+eOyNh3I0FMNYDIdiOCFhpDCvdPliGIs4UrhNoDtek6OJHI/kaMyiIY8jEUUyjrzhUMZDMY7CyYkYp8LBnk+Gtx5++KqL/t8zt55x/pazztv6vnMvec+5573n7LPfd/bmM8+++IwLLt9x6cLxdLleT5cLmmNTyf2hPz659snPfG7t1CvVZquyvNK1ksH/crP1wCMfe/CRpx974rmnnnq+Vm8WS/WHH3ny+pv+8MVji5oNVH7YMe2+5agJLJVnqq+7SmIHNtAAGljuwHItgFu9/pFjx5599plMNtOz9M/8xz/6n6//899887+aBBoA9Q2na9hq54IGsOagnuEYLlbgV5PKyvtHGUmrt9CmmXDHsAYusghXHE+yl8WFfcsdWEB9sFbfUAoEtWK0rZmNVm+5M+holpoj02xgQKyMwnq6rWJvsq/FdFYGxsrAaPb1Zl9XWxvVWkS1ZkKHWLFNiXMlYTrCqnx1p065tpA4CGgYYD+ZBODDEYtjEoY4DGkU0SgiYUijmMRDHEYKZkkyyYVFuUO5y6QjpMW4xQWQiShStZSwn6gsbSpUxJ4hVvFkgEnA5dQtzVMfWBW66jw25Q4VifbD95HvQSmo73vDIfU9h7Jaq11trXYdSwPAQMRE1GGcxqH6ArM4EsPYGw7laEjjiMWRNxnLyThYm4STiRwN2TDGgY98Tyn4NwXr43cXge+qA5M2TDBlX8PJRJ1LZereZKyAGozH4drEW5v4a5Opl28sxyN/PAmGa944eb4CcBIVxxM17aE86eRwJEdDbzz2xmsiHskoklHE40hR6lNLbrUBPVLnp1FIgoD6Ug24ijhWj4vhUI4mcjglBkZDPozlKApGIzk6IUfDT8XHvzC6lK7s/9CuCw9dsO3Qxduvv3D7lZu3Hrhg277N23Zt3rpn89b9F+y64YobDh8+/tFnnn/iyWcajdWeri+tNBdzhSeePHzl1R84+9xLFnNlEoYmJjbhjz59+H1nX3zeBXsuvHj/BRftvmT7pRdctO+Ms3a894ytDzz8TM8EHdvp2m5LN1V7RrOBan/rDlSNNQsSBQmF4a5m1pabR44dfe65Z8rlsqYbpz65/l++8bXXvvXX0SjqDcxO32wb1oqmd0y7ZwG1Gryr2T3D0WxouFglsV0eJPYEAAAgAElEQVTdVm/UmdaiavNSz3ZnC536Dugqvy/DUgtdlGmIMhPp6OZqd9Ds9Dua2R6Y6vx901Wawb4DOqatAWRhbgAyo3k1gFY1o6kZbdPuWUBtOtYA1gAZuLhnA4sk8TPZMs4FkBJ6QiW9yAtwEAE/IGGIQx8HYRJUozhx/Jk2QoEUDueu8ICXLGtG0ldSZMVLuVzaTNhCqEE5ID0ofTgdPJg6aYauSN5XSSPVZ3OZBO/6UVWkSAazOVibcgczQIVDmUmxgZGBkYUQ5BxLqUPYta22aTS1wQAAxb1ZlNqM2oy6ggNPIk8Sz8O+D32PxZG/NvHGI28yDtbWVOxVqBHDoYzjTYpTnXVfwhPr0cm16MR6uL4era1HyTjrerA28cfjWZabkLHjcTAe+6OROmbZqXoPORyJYMiixPpMAUxFeRZHLApJGJAgksNRMBqp0Wc5GnujiTcayeFQDIc0CkkYsChWk4p8OJp5qamT8CjgYSiiKIFrHIhhxCI1rhWL4fSTjEM5ikS8Jofy85PnPi8Ope7devvFW+/avuuObds/vGXnHVt23X7Rrtsu2HnzxTtv3LLr6h17PnjzrQ985KN79l+7Y/uhSw/ctGPXleddsOt9Z2x5z3svfv8ZWy8/9IG+4U4Lj+GRhdz7zr747M27zzl/35mb95570aXnXXjZOZsvO++iy2/44AMDlxuU6YjokFiEuYQDInQbKtt1tUrUIbxnuxqAUAiX8J5hN1ZWn3/h8FNPfayx1HBcEK/7//Wb//n1f/mnz3zuc23NsBlHXuBQbkI8MFVvxu7qdk+3+4ajzAT6pqtZwAREXR1UmO0ZdtdyuqbTVra3pq0D1HdAx7L7tqv8MnuG3dHNvumohLyjGR3N7Op2q290Bqa6BLT6+urAWNV0VfTONrIlogiEBxBpmKi/tYmZgaiyujUxUzpBID3oBcDzHSEtLhwhHM6VBy32QygDV/o25xYlDhcwsd2SyJeKnnEFdzgzCdYh1AAyCVMQVRFvVnYmMdALHOklc61cujyZK5jFVZsJR0ilQEw2oE+n0hORA8Q6wC6XJFnZrgz+pUsFmMq2dIR0CG2MLYQshAwEO5bRdey2ZfZc18DUYcLlHHrCosTAyGKUhoGMY+r7LAhEFPnDkYxjMYzFeCRGQzEceuORPx6pbeabZmyNQmCwPglPTKK1SbQ2CScTVe/5k7E/GYdrE28aVNURjMdePJRRzMOQh6EcDoVyJByPvPFIxkPqJV0s7HvqckjCgAQBCwLq+9T3WRTL0ciLh+OTJ/1RIrsToyGLIwVU7IckSBba0zBi02BLo1CZ8fMo5mHkDYeTUydPferUiU+clOOhYurYcHpdGEYsjnkUDyfks8PHSOXgQwe3Prh990Pbdj24def9W3bevXXXh7fsuveiXXdcuOOeHfvuPXjF/Td98P47H9pyyWXnXnDpOZsvPef8g2edt+/c8w+ef+FlZ5696467H5HBiAYBDnwShjbl9z700fMv2nv25j1nbt575nl7zrlg/9mb97/nzO133PM4lJGBiYGwy5OhSsg97AVI+Eg1WrwQB6FFmE2Zy5kBUGegV2r1Z5977sUXD3d6HZdROQxf/eqfvPbaX3z1a1+wqO36HPkB8UIqA8Q9B1HlQ+0QBph0KQdMYBkAJpHwRTRiQYS452CGuEdkYEEysBzDBZrjaLbbNeyOYfdMxwTYcJOdTpoNLOUkYoO+5fRMZ7mrtQZGRwG1p60OjEa33+j21a6nrmUrNljVqCamrvAsxjWIDUxNQpWI12HCldKVHvQDqGRDnu8IOVNNqGE3hwtXeg4XDucWTQDjCgmkdBgHQpIggJ60GVN9GpWgKuZpFgnVfTVwC6SnWjhABmj6BIcJi1ANYB0Rg1CbCzDNkNXVQVHNSUcKER0Tk1ATkalHn1TYfrdyy0LYIdQlVIeoY1k9x+k5ds9xNBfqEBsY24wqrBoYAcGZH4go8oZDfzSScczDUBkGetMQ6I9GMh6yINw0S1AT7md9HKyPo7VxtDYKJ6NwMgrGQ39t6K+NgvGIT6GYAHI4lNFYRmMWRNT3eRDKKObDWI6G3khheEjCkEYhDgMSBupXcpjoV2Uc8ziWwyFkVLdNEYYyHvN4xEdDNsNYFLNoyEM1ORnRKCBhQMJgGp+HLBqKaCjCKFobRZMgnATeOGJxwGdAjWIax2w4lsPxMNbX8AP5xw7euX3bR3Yc+Mj2vQ9esvveC7ffd8mu+y7Z9eELt9198Y57tu95YOee+/Zf/sJjT19/891nX7T/rAv3n3XBgfMvufLCrVdtvujyczbv23vgGsulLIygJ3Hg+5M1OVy/9sbb/+D9F5953vZzzt9x3oU7z7tg54UX77nvwceQkDQOaRyyOBmUn62KU/Sj0rtB6UPPh76EQgLK8uXKAw8+cPjF52zkingUxNHnPzf67jc++fVXPUa6WArqB9TzkfBkNPJGExYPWTxKOvXDkRo35fFYjsbeZOJN1oLxmohiHkQyGkbjyfrLL49PviTCCHFpIao7WHeQ4WIT0qQNY9jtgdnWzJ7j9h3Qs0GyLq03aA0MtaRQCejUd1QlwH0HqJ3FKhaZhFmMq1anIn5Mxl3puZ7nCKl2EAPhqdU7LpNTDAhXCldyIBNSR4VKBSGFMeyHJAxnyFSSDHU4TNiEKRmTRRiSAQtjHETASwjk2boqhUYDER0RnSQtWXVpsMnps1mE2VRAL3ClZzFmYKqqa6W70KFK75XSCJsAGy42XDRwQNuwltrdjmUOgNN3HSVj6jpW33VMglVS4GBCPI8FAQt84nnU95OCLgy9OPbjoYxiLxrLaLRJoe40QzMeR+uTcDLyR3EwHgYKkOOhNx7Jafk3y2ZZFPEgFFHM41gMhzxW5fKQhxEPIqZEpL6PfA/5ntKI8DjikWLwQhHHPB6KKPLiOBiPZBwLNXAcx1wlunEshqPZiLPCKo1CEoU4DGkcs2jE4yGLIh7HPA5F5PPQY3HIh+9OlWMax3Q0lqOxT8tcf7T89CMP7jrwyM7dj+3a+9jOvQ9dsuuxnQce2rbnvkt23Ltl2wMX7Xh614GnLr26dmTu0cee/n/ec8F7z9j+nrO2veeMre89c8e5F1x2wcWX3/CBu7AIaRiiwCOBL4cjwOSV19x8wZY9O3cf3L5z//ade3fvufTa626+7sYPlJdXeDxkQeSPJ3I0pvFQjJJ1ozMDBxGP+HDIh0MchMQLdNtdyOXveeCBuYUFQJA/HEejyUtx+RXvbqtwgNu5+MRL4foJORorCyU5mojReIrP0cw9g8cjGg1ZHLMoCieTz/3x5//8a1/57ne/9S8/+/Gv337zV7/+5Y9+/I+v/e03/vQrXz71yivBcIxF4BBhImog2rPdnuX2bbdrO13b6dmOeqStWV3T0SA0MbEpt6mwMDchMwDRXah6RYqbsSl3mQBSAU8o8ZBJic2Yyi8UMh3KXSpUjALSA56P/ABMI+3Mk312B04rUpUtYz9CXgCk73BpM2FRZiUYk0lm6/nqQEHoSu/dqv2kKcqlrYRTSqElpMOEw7nDk2iZqLK4dIV0uLCT7eZIQ1iHeACSDVdKsKXIiL7p9KzEjKLnuD3HHbig5zg92+rb9sBxBsDVMdQh1CECTFAvwMKDTGAhseexMFR7yUUY8jBkQUj9YJOcMqsKhyQIsJRYckWfiihiQaB0WKchGkckDFDgQ08Sz+NRqDwEVb+YRiH1QuJHNJwmwIHPoySnnWWwNAp5GJEgSj5WFPEwZHFEw4hH0awuZVE8cwwhYaTOQKIQhxEOIxoNWRTRKGTDiMURU5xTGLA4VmeYJcAiHorR0DYy0Jpv5XJPHrzmye17ntq575ndB57cuf+ZvZc9e+DQR3df+viuA09s2/vCgUNzN/9hr1g+fHT+35255Yxzdr//3B3nbN69+cIDZ527731n7nji6aNyNKZRSKIABz71Q8i8q6+7Zcu2vQcOXrl7z4Gdu/bfccc9+WL1jg/fd//Dj9VW2qVqY7ndpWEsxhM+Gs9UMlPfoKStJUcTFsS6Aw8fO37nvfcu5gsy8P3JMBieHIvCf4iv/VJ02R9/PBusjeR4TQwnYjgR8YSFQzaVzp3+55rpIqiwMaHS+8KffPG73/v2L37x+sbG2xv/5s9v3nr7zR//9J+/+e2/e/Wrf/7ypz8dra1jGTgkQZHSwSuVvAmZRYTFlKKVu9xT8dAhzEHMxdxlAnBF4ajLtISedBi1GVUSPJcLkOwyTwbNlSGYSagjPVd6jpCz6KekXWDK/ShKdjYlf3qrhfSBFwDPd6XnCs/lnsuFI6QjPEd6FuNJiuv5QPo2Fyo22kyoQTnkh8gPFWOswGwSbBJVaSerInWIXS4hk4AImzAN4T6AGsQ6wJqj1GCuPk00Bg7omU5Xt7qGNUWs07XtgWMbAGiOM3AdHSXKLUtJxB1kAmxjgoTgQcCiiEQB8j1VymJPbqK+jzyp4l5CsgnhEEx9X0SRAjcLQxoGXP2o0BuGLAxVmapYIhz4JAhJGPFoqJCpYEPCgIYh9X11Xz0zwW2CZI/6PvU84nnY92gc0TicMsDR9FVKS/3uc0YsGuIwwmE4S4xP/3Z6XUjq2zCUYSCH4VIj56J+a3n5scuvfnrvFU8dvPLZyw49s//yp/de+uKV16Y/eEf6Dz/81FU3HPvgHeWPPmV2un0H7r78uj844+Izztt13kX7zzlvzxlnb/+D91+ULtVoFEJP2oy6QohopNlwz/7Ld+29/Mqrb7jiqutv/cO77r33oYcffuKhRx6/76FHn3tx7tjc4iOPfyxbroVrJ2cxUNkRieGERarXNRLDsRyONRvcfs89N9xyy2q3J4JQDCM5nARC+8pLd/79l2/4L198bjLhfDhSeS8NhzMeZVanJemi8AyIdMvRLHugm43lZm1pqTvohZH3R3/02W/+7X/737/42cbv/w/c/v7td379+s9e/9Z3vvOlP/vqJz7zuXCyRjwfni4mpUNVzimSKlGFTZ4knzblNuMO50ByRRcpOZGtcssp9k6XfLMaNck2kwJVCfGTbzNh6jmK0VE/zqwnXCYVFQz9AHg+lD6QwuHM5txiwp1WqrNDYTLRM0lPITxp5ygOmTKLERMTtRuy74Ce5Sg/CjWE5DKpxmUHDuybruoqWwBbAGsAahD0HMcAyAJYs52+ZfUtq2uZfdcxINQcR7MdC2JFH0AmHUJNCA0ATAhNgF3CIBXY92kUIt9DCd3NNmEpFVZPB70wUHkz8TwFVxVdZ14BPIiZH6mD+D4JAhIGJAixHxI/ZGES3GbgJ55HfG/2IA595Ps4SLCKAg95EkuJpaS+T8OQxqchl8AvCmkY4+BdUFQBZGre8258Tl8YnL46hAEKBY/D+WPH5o4fZUKspDONw0eaR+ZqTz9bfuyJzP0Ppu65v/rUc625dO3o3Go6ZzRXIIDecHL4xYXzzt3+/nN2vP+cnedu3nv2eTuvv+VOIHxVLFmE9R3gEL6YL120Zcf+g1decfV1O/cd3LF7/46dey+8aNuOnXuvue7mex945IEHH7366utfOJ4KJusiHnnDBK5TOfiIj2IexyIYMj+qNFZu/tDtjz31lGY7SPg0jHgccA9/PvjIT792+z/+9fOfPmU7hGG18nxKWjqUW4QZEGtKuG+7HctZ6fbbnV5/YHR7en1ppVipZ4uVdL54fD6VSqdX2isIg3//7z/97W9/4+c//+nGxu/+LW433vnN2z95/aff+s63//Qrr770yie8eIiYdIlwCQdculzYlNuc25w7QtpcJKUpYSamNmMmocrbwaTMYlw9QU0CKIpVlYuqsFQ1pILo7FBPU/dNTHWEDQVdLhSqk6pSSEcIm1GLUVdwV3JXcOAl4Jw5G777ftJ3ZdzmQskhEpUf94CQwBNIqjEaodTXNqKGg0yIAGWACqhQjakFyax9rblO33V6jt1zHRMj3XE7mtbRdc1xeqY5sG0TQgVL3YG6DUwXmS4yUUI46QgOnCSL1lzgcKZYqAEEGoKbZBTJ4ZD92/yWhYHCKguSpggLQuIFPIh4GPMgol5AhE88FU59FgQ8iJgfUS9ifqTy3ilOfOr7PAx5EBDfRwmAQxJExAtJEKLAR54kvkf9RAxNAl9hWE0SYm86NzhdqIEDHwchDiIcRDgIUPBvgjYJQxKGNAxpGJIwVE9AoSfjUaVUeOC+W01omKbRXm3q7Z7RapsrK/bKitFcaVeX+sutQbNl9PqmaULGOrr52BNP7d17xfvP2n725r3nbN5z4SUHKsudYO0k9kMkA6UstzF78pnnrzx07cFLr9h38PLtu/dt3b57776Du/cc2L17/8GDV1551fU3XH/LrbfevpDNY+lTP+LhUBWrp0vxOFJY1WyQLpSfPnxkLp1rdvoaQA6T1PdIwE7gZ3/06r2/+rvDX/hs04DQxsRh3EBUKfja023catfg0mqn0lipLDVrS81yZSlXqOSKtWK1sZArZ0tLqVx5Lp0/mlo8Oj9/fH7+yLFjlVrVk/KLX/xPP/j+d956682N/+vPW2//6iev//jb3/nWl1798ksf/7iMQsiZTahNuEOlyzyXSZsIl3su920qLMIT9R9hSjxkTkd2DEr1pNw97QaqxlMdKmYSfJVmW0QtXxQW4wZhOiY6JiowGoQahJqUO0I4nFqU2IzanBsE6xgr21EVOR0pT6v5mXCFdIV0hHS4tLlQFP0swtuUQU8AIV3CbUwdwh3CHMxMSHQAFd5sRFzCHcxszJQEzXCRAaCOoAZBHzh9x9Ydt9psVpaXe6ZpAGAAYCGkmjoGAJrlDixnYDomwhYlruQO50qRptmgZ1pt02gZ+oqutQy97zqbkrAZR9MuSBIVSeCrtk+S6AYRCwJ18DCggY89SXyfhAENg+mvQuoFCsCzgwQB9QLq+SpyIt9Ds7a1H0IvwH5A/IAFIfF8NdSLhSRegDwPSZ/4p2Ui2A+Qr87gIekjGWAvxF5A/NNvh31fZYOKqZ++i0e9kEfDnt66756rUwvPuBBawAUugi5ybAe6gGJCMXNMR+t0tYFm2A4W4uh86uChqw5cefW5F+4869wdZ5+3c/f+QwMbiOGEBrGqt7Ef2ozfde99d9x51/33P3D9DTdec+11d9x51zXXXr9v/8FDh67+wC233nzzrR+69fbrrr/xhaPHiBdSP+JBrIA6qyptzixCTIAbrW6+Uj+aSi/mS41Wb2Uw6FuuYSMDAWrP/82n7nj7e09/6XO5nmF0NL3ZHyz3Bo1Ov/muhWJqt6faz1usLuUrS4VKPZ0vFSpLhWojV64vFmvp8tLRdH4hX84Uq+lCeT6TP7aQOb6QWUhny+WKZZmnTp38yqtf/u53v/OrN3/xf8H2t2+/8+sf//SfvvG3r33pK196+ZOf8KIIUuZg7CDiEA645zBpUbUngs7CpoGIDpCOsBqmGQCYJL2nRzpZYsWCsI6IhamJsYmJTZlNmUGIQahJqUGIQYiOsYbUAB1zOLMotRlzmFABUxFFdsIJeQkyhQTcm004JcIp4SHhI/7ujiuzObUpe3fbRgV2A2MTIwshCyILEDUyroLkwHR1B5mEaQB2bbtnWV3DaGtas9vt6Lrm2BZCJoQ6AA4hgDGbEhPBgeOamOgIaghahNiIAioQk4ByHQLFHrdMvWsYm1S6y8LwdHU3zTx5FPIwZH6QZLxTrCoMqwbpDNXU92kQUN8nvod8DwWeon+JF2ARIO4hIYiUSAog5Glmz/ORHxIvTKa6RGIOon6kMiBeiGUAhY+8AHsBVOm672EuifCZH1GZ5NhYvaPnYS9EXpjcql3MXoBliKLAJtaLH7v98ftu6rZWdcsCCLkIu5hCLhEXlus6rgswdAhyMLFt9+iRY7fc+qFrb7xp196De/ZfccWhGy+98upGpy3iIfEj4vvYD7AfuYI/88LhO+684+4777jvnnsffOCBuz9897mbN7/nve87//wLdu3as2Pnrj179l599bWL2RwNIzEcsyBm0ZBFQ+SHanrT5sxAqKtb9ZV2obpUrDUK1aVas73c7zZ73ZVWd2m122oXPo5v+/FffeSPTs23ur1mt1trtUvLK8VGs7zUVDt5S/XlQnUpX6nnyrV8pZavNtKFaq5cL1aXCpV6ulBO58uL+fJisbxYrKQLlWypmi5UFnKlVK40XyjNZfL5UvX43MLRo/MvvDCXy5fanc7a+tpffP2rP/zh93/963fH299ubPxuY+M3b//mX3/6+o++9XevfenVP33pE6dkFNgYmxibhNiMq6+7apCqqQMdTTW6ECdYRdRCU8kBJgalBmUGoRYmBoIadA2MTIL7wO0Dx6DYpMSkREOwD9wecAYQ6AipzooagjUwtbmwGbcJn3HOyYwOlwqrMzmEyyXgEp+mu6TNuM2ozZIE2535tiQG+cimBDLuEuZirpxcDIANiB2iYi/SHNgzrY6mqRGrvmX3TLtvuzbBiFObYAMhk2KTYg1BHUGLEh0CEyIbUtNFNiQOoRZC6i+uA6CZ9iYkBPY9GoYsClkYsjDgUURDlQmH1PeZH/BQAdVngcfDqZJBsUGBT4IAS4EEJ56kvkd9D0sfSZ94PvV94vlKRUV9H3selAJIqepVKH2lt1ThEUkPCoGkB4UPRXKLPB97PpQSeR7yPCBF4rKhBhFlgIQPpYekjzwfeT6UPkogdBqryA+hF0I/Ih4vZ5567N6rjzz/WE8bECkBow6lFiYWxhYADsJIesT3aeAzP/joU08fOHDpzTd94Oabb3700UePzx174skn6s1lHobYC5gfkiCEMqBBuNLpffCDHzrrjLPOPvvcg5detm/f/rPPPue8zedvuWTr7j37rrz6mrvuue/FY/Mr3b7hIiVXUBZBBkAd3Vru9FcH/dZg0B7o9dVOcWm5UG8UG41yY7nRapWW6/l6rVRrlCoFrf7Al049PuYL9eZqZXm1UG8UG81stZ4p17KV+kKhnMoV59K5fKWeLVVT2cJ8ppAp1dKFylw6n8oWF3LFVLaQLpQzxUq+spQuVNKFarpQSecruXJ9oVBKF8r5Sn0+XVjIlNK5ajpfTeUKxxcyC5nsYi6v6fqpl1/+q7/8+o/+5w/fefvNjY3fbWy8s7Hxy42NX25svLOx8eu3f/PmT1//0Te+/dqf/tmXTr5yioWey7iFsYmxQYjFuMWExYRJucWSwWsLUwtSC9HpGm9uTIFtUWZSoopek1AVjTUIDYItSixKTKJiXVLWJtYQhJqUmYxblFmUzkxkZgRVgtspNQWE7zLpMuFwkbBiQgDOHMpVSexw4U6zZYcLyCXkElAOKAeMA85txkzKLMpMwjQXJROFhtnRdRVXB7atOW7fsvuOPXDtgevowFX/LAPg9hzbogRyjoSAXADKIBMOoQaCGgQ2JYBzSNkmMmVl1YZFHoYsCHAQEN+fBlIFOY/6CopJFEVCEN9DgUeCgHiSeAJLjqXE0oPCw0IS6VHfI56EUij2CEkJpFAH8uWsSwalD6ScKjwl8sJZDw16EnoC+YmsbIZVIH0ofCx8oLDqe1B6yX3PQ95pNh/5IZQe9jzkxVSKQu7Zxx689tkn71luNpDwkJRICOJJyJmDiAUJYJKIgPi+GA2fPvLi1m077rjtjnvv+fCtt37gQx+65Z57726srkDGkRcwLyJeiPwQUHnbXfdsPu+C88+/8MKLtmy5ZNuOHbu3bt1+8ZatO3buvva6Gx9+4sm5dK7abK10Bz3DHphuRzPUuuvldq/WbK32tdV+v9Fu1ZqrpaVmrraUqdZz1Wqt2dS0gTbo1JrNeqNVrq7Uqulq4dFmo5ArV1O5QqG6lK3UF4qVTKW+UKwsFCuLxcpCrpgr1zLFykKuuJArpQvluXR+Lp1PZQupbCGVzaeyhbl0fjFfzhZrC7lyKltMpQuZQiWdL2dL1Wypli5W89XGfLaYypYWC5Vji9n5TGEhVzwyv/Di0eNHjx3P5XMDrf/pz7zy13/9F//wD999++2fb2z8cmPjVxsbb21svL2x8ZuNjXd+/db//slP//Gb3/rvf/LqF0998hSLfJNgDUINQYNgnSCLYpsSiyjGlRgokSha+LQ/k9IbmIQZmOgQGwSbBKtoY5KkqaNwqEOc+B5RpqpZizGbEZtxm56msmYWFu8GsJqGVdSXSYnNqEupQ5lNuZJzzM5pYupQFUuxjbFDiSu4xalBierrGtPp4r5l90yzvrpaWV5ua5qNsQmhDoGGoOa6mm3bCFkY6wgOgKtB4FAKOXcpdQh2MHUoMwjWIBgAdwBcE6FNKqtM8lWV3AYB9n3sSYVJLCXxPOJ51Peo5ym2lngeFlJxyMTzsJRYCiw58SQUU1BJgYRE6o7vISGgEMCTwBNAnpZuJoowIWYwnj0IhJw+IhRWXcEVVmcec1D6UCbnTE74rl5ckmZ7kkhBvFD4fjF/5KH7bnji0bufP/xs37LVp4KcIy6VCy7yAiR84ocsHi61u9fdePPBg5dt3br1rLPOfP/733vJ1kuWmivE87EXUBkg6SMvcCn/8P0P7di+e/fufTt37dm5a8/27Tu3bduxfcfuK6646vGPPrmQLZSWmrVmq9npd3Wr2enXmi3FAFWXV4u1xkp3sNIbLK2uluqNTKGSyhfnC6XFfKlQqTYaK416s7q8Ul1ezVcah1945pGHb0uns7lypVRvFGuNdLmaqdYXipVj6VyqUM6Uq7lyLVuqZkuVhVwxU6zmyvVsqZbKFhdypUyxnC6UU5n8QrawmC2l85VUtpguVDKF8mKuqOJtrlzLV+rFWmMxX1rMl9VrM8XqQq44n8mnMvnji9kjC+kjqYXjqfTx+VS5XCIYfvKVU1//+pd++MNvvfXWGxsbb29s/GqK3l9tbPz6N7/919d//k/f+PZ//8KXvvjSK6dE5DkMGggYGBkE65gamJqEzO79Q0wAACAASURBVMCpI6Ih3HPcqSmMO3BdE0GbYJvSWUadqBog0RHSIOg7btdy+gDphBgEG1hpg/AM+TOUKtDOekLJ4yraU2ISbBFsY2JjpuL2rHWkzulQqvihgTtVNSBoYuJg5mBmAaxPFRHtgb7aG7T6+sBW0/lQg8AmxMbYpdRlzKLEFdxm1MDIxtjG2ALYwtRmTJHDNqMWIzYjm2YjC8j3aBAwhUPPUyTwaaz6PgkSfkiBM4Go8LAUCW8kBBICcO4KATwBPQmFAIIr6CZYTbDnQRm8u2CA0gOecAV3OQfCB8IDXLqCwwTzQkXUGZ6VFS0QHvJ86EnV4kts4LmHpuMRKlwjX2KPY+lT4fX6K5VyKr149P4H75/PZB1CXcYBlw7hgHCXcuQlZrmqEfLEU88eOHjFzt17tm7btuWSS/YdOFhtNtXYpBpuVDach4/O7T9w+e5d+3fu2rN1246t23Zs37Hrssuv/NBtdx0+Mpev1MuNlfpKe7nTX+72l1Y79ZV2rdlabvcUXCuNldJSc2GKlrl0LpUtLOZL6XwxUyhnK7VUubxQKhxfTD315MOHn34gm17Ilyv5SmUxX0zlS/n6UrZcWyyUFkuVTKmayhYK1aVCdSlfWcqV6wpv2VKtUF3KFCvpQjlTqGRzpXypmi/VFnKlhVxRJczHFjLZUlUdKjJnS9XFfHk+U1jIlVLZYipbSGXyi4VyqlA+ni3MZQoL+XI6X17IFI7Nzy8szlcqRcsavPLKiW98469ef/3v33nnZxsbb25svLmx8cuNjbc2Nt75/cYvf/O7X/78f73+ne9/+8t//upLr7wiwthETANIg66BsAaQDrCBiI6V/RLWENEgHgBoYmRjbECsI6pDhR+FJaSOxJYNUx3jWZ5sYDU/MA3ahJmEmWQ6ZjC1cUs6Q4l0mZgEGRBZgOgA9V1HA0BZlinwOIQ4hNgYGxD2XadnWz3b0hxXt4HhIsMFuuW0+lp7YKgRSDURodlg4IKebQ1sW0Hdxtih1CTYpMQixMbYwdSAWEfYxFiDQEfQ4czl3OZs0yyoQsXrqip0ij3AGGBsikAOpMC+R6SHhMBSIiER95BIuqPJSzh3BE8wyXnyWsYh54AzBdTTXexZcT9Nj5WuxeUSCAEkh4IjdZJpDqyiqzu1lgRSupIrCZvquSvnLpBwehwIAT2BPA8I36XSAABQ4GL3xWPHPvbss8udrnIwshF1CbMxtjC1lT0nl1D61eXVG266ZeeuPbv37Nu9Z98Vh66uLK84VGgAmRAbAFuImi5ezBWvvOq6PXsPXHrZFVsu2bZt+86du/Ycuurau+978MW5VLm+vLTari6vVpZWGq1ue6Cv9AaN1U6t2W6sdquNlXylXqjU59P544tZRcmqI5XJL+ZL2VJ1IVeeyxSOHU89/9xTR488mc0t5krlbKlUrC0lxG9jpbK8Um6uFuqNXLlWrDVUOZopVtOFSrZUyxSrCpCL+VKmUE5ni4VyPZ0vpbKFTLGymC8t5IrzmUKmWFHPKdYa2VI1nS8vZIvzmcJ8pnB8MZfKFhbyxVS2cDSVeXFu4Xg6nyqU0+XafKGUypcyhXKhUlvI5o7NHc9kF+uNGkLWZz596rXX/vL1f/n/fvf7X2xsvDUNtr/e2HhnY+Od3/z2zZ+/8ZNvf/ebf/Lqn5x65RMyCl1CDRdqLtAhNDDVEBkApDzTBi7SINYAHriJ/lbFYR0hAyEDI4tQE1OdEIMQgyAdqzSbm1OS2VIoZdxi3JhCd2bUNjv6NhgAaACUTDLYdtexFAOkdLyW6ru4rua6Pdfp207XMHq6bbjIBEhzHM2yW329urxab7Y7mtUzbLUfuWuaXdPQHEd1WW2MLYwNBE2MTAhsTFzMbcx0iAcA6AjalDiEuIw6nG1yOFObxW1GXcawkEgIl1J12XAIcSl1OXM4czizGQVCVcAMcalUF5AJyLk6FKSdBE4MUA65AFS4hEPOoRAuF/+HYCUZ9uXMFUzhUH0kV3KXM5dSl1IwfTwBquDTuQrhCmYxalJiMeoI7jABmQDvPj9PJDUOkxbhAwB6jtWzjNry8vNHjqQy2dZA09R2WsfVbSfZJ225houIF7Y184abP7h16/Zt23du277rssuveuHY/Ep3sDLQVnRtpa8trXZK9eUXjs3ffOtte/Yd3LFj1yVbt+/ctefgpZdfe91NDz7y+JH5xYVsIV+pl+qNynKzsrzcaLWWWq3lbre20q42W6VGs7i0nC5VFvKlVL54+Nj8kdTiscXMfCafLpQX8qVcqZYt1o6nc0ePHD3ywrPH555PZ1K5UrlcX1pqtRqtbqPVXVrt1Fc7tVanttquNFZK9eXy0kqmWEsXqtlSLVeuF6qNdKE8l87NqwQ4V0znS5liNVuqLeSKuVI1X66lsoVsqaoK3flMXrFQ2VJ1imRV6OaOzi8eS6XnFrPHUplUrpip1OYLxSOp9EKulMqpTLuymC8uZPOpdPrY3Nx8ar7eqCLsfOazH3/tG3/9+r/8w+9/94uNjbenpNQvNzbe3Nh463e/f+tnb/zkez/4zp997c9e+sQp6gsTAs1xBrYzcIEBsQGp7uKBAzUIlUBPJcwDFw5coEFoIBVXsYawhuAAgAFwZjlwElox1TBOBgkUg6V6RYTZhFnTInngwoENDBfpACnk9F1nWicnDVITQt2FPcfRXUUm2X3T0R1kuHDgWK2B1tb0ZrfX1vT2QO8ZVlc3e6alOY7uuqp/o6bnTAgtiCyIbahsYhPCzIDQRhgyDiizEN5kTot1HUEDQgshl1IkuAqJSIgZUBNbDcEBY8r8EgsPcQ8yoZ4POHcEA5IDKQAXyul4JvuALFF1u++aqHComA4QModTJTdJ0M65Aqqram7BHU4dztRtMlTBmEmT3pSOkc2ZIzhgzOEsaY4lbAG3ELMQtgjSCey7ju663UG/WCmXa7XGaqfV03qGrTvOwLT6pqUZdl+31GRpsbp01bU3bNmydcuWrVu37Tx46ZUfefSjlUazpWmrhr7c65WXmpli5aNPP3fTrbftu/TyXbv37t6zb+/e/ZdfceiDt93xkcc/9vyR+YVMfm4xs5DN5crl8tJSuVavLC+XVpbLqyul5kphabnQaOaXlrO1pcVSdS6TTxeK6UIpV64t5MrHMrl0qTyfyR5Jp+aOHT5+7IVj83PZfL5YrZXr9WqzWW3O4upqtdVttHu1Zqu63CpUl0u11Vy5UawtZ4rVdKGaLVUVPzyfyS/kigu5Yq5czxSrc5n8Yq6YK1fns9mFXCFbqubK9YVcMVOsLeZLCqhz6ZyCdyqTTxfK6VJlPls4tpA5MreYzpfy5VqmWM4Ui6lcbj6bWywUF/PlhVxpPleYzxaOL+aOzC++eGz+yPH5hUy2WC4zTv/jf/qjv/mbr/3kJz/87W//97+tb9/e2Pjtb373y39545//9juvfeWrr37iU5+QgWcjqNuuZtoDx1XJoQ6RDpEyc+o7oG+DZOoF4QFEfYA0CA0MNaAm3dG0QUr6APYBHAA0k0ZZhNmYuZg7mJqIqBFc3UWagwxI1GsNjFUabGBkImRjbCNiQapBZACUaCFcpFw1eqbVNfSOofdMs2eaXcNQd/qW1TVM3XVtjHXX1V3XAMAEQHeAbkPTgaaLLYAtSCzly2NDC2AbkL7tbnI4TTDAqMuSOOZyAYSAUiApAeeAc6iqTaHobOkyAZmETDnKSZcLlwmXq9DHAOcu5w7jLpMO5Q7lgAqXCYcKh3Gb0kQ7SrlNKRACMOFSdcsh544KsJzblDiMuZy5nDuCqQ9pE+xQYhFiUepQZmCkY6SwamBkE+pgaiJsY+qw2ZJcamNmE2pRPICO5toD22z1us1Wp7Habqx2llvdZru30um1+1qz02u0Os1Ov9XXF/Olhx594tobbt61d//2nXv277/s0JXX3nP/Q8cXMo1Wu63rLU2rLq8eW8g8/uQz195084HLrth/4NJ9Bw4evPzKa66/6YO33/mRxz/25HMvpNK5VCaXyubSxWKpvtTuax3DanR79Va7ttIqLzeLS0v5aj1TqiwWi9lSZTFfmtE8KsrNpTNH5o4fO/7i8fljcwupdC5XqFTK9Ual0cxX6rlyvdJsVZut+kq7ttKur3YrjdVCrZmvLWfKtXylXqguZUvVUn1ZATVdKKeyBcUqpQuVxUQRUUnlC/O5QiqXTxdKi7nSYq44t5idtXlUgJ1bzM6wOmObFnPq4lJJZfNz6exiobSYLx1bzM5lC3OZ/Hwmny6UFvLFdLG8mC8tZIoLi/n5VDqTza+2VoXkf/wfPv+973/zjTf+8Xe/U3nyO9Mq962Njd/+9ne/euN/vf6D//G9r339a5/89Ct+FFgIabbdtyzNBYYasnVPD7v0XTCAwEDIQNAk2EBIh7jvwp4FBjbUXKRBpCGcHMqRGGLVIE0ONeXnImW/qGpaDSANQB1hDSLdhcoh3URYR0gDUIfQQEiHcABc3YW6DVZ6vdrKykqvt9LrtQaDjq53DWNg2+pWiZ9011UY1mxHs52BZRtQLdShBiKaCzXbNRyoyuZNFkWOoEAIND0g50or7AquONIkxjIJmFB2cjZLAJaER8YVbeVw5jDmUOpw5gimbG+UGUKi3mTUJFg906LMosRh1KXUJdwlwiUMMGYz4jBq80TbaTNiUGxSahFmY2pjakFsYmJhaiFiYKRBoAFgEKR0P+qwETWnG1aUA5gOkYZg3zF7pt7RB6v93nK7NwVqd6XTb7Z7q93B0kp7abVdWlrKlisvHJ+/894Hrrvplv2XXbHvwOUHLz106NC1d9x5z7MvHE0XitlyuVhfSmULz7547MFHHr/plluvuubaK668av+ll1121TXX3PiBD/zhHU88/excJpcv1cv15WpjudJoLHe6mgMHNmz19eV2b6XTr6+2KsvL1eXV0tJyrlIu1OoLueJivpQtVwuVpXylni2X5zOZuYXUXGru2NzRxfR8vpQv1qrleqO6vFJprBZry9Vmu9psFWuNYq2x3O7XVzqVxmq52So0msX6cqm+nCvXcuWagly+Up+hdNZ6zVeWjqdzxxezi4VSKptfzBYyhbIKvwreuXLt+GJ2Lp2bS+cU8tUJF/MlxUKlC2XFPy3mS6rwVlxUKpdPF4sL+Xy2UsmUqpliuVCq5Eu1+XQ+nS/OL2ZS6Uw2n2u1lhlHn//8p1775l+98cY/bmz868bGrzY23vz9hkqYlVb5d//65hvf+8HfffUv/vwTn35FhL4JYc80+5YzmCK2azt9x1XW5ApdJqY6QhoAGoCaAzR3mj9DrCOsAWQApEM0AEhHZLYHQHkdtw1rBtdZQas5UPnvaLY7cB0NgZlfvkmQiZAJSFvTM6VSvlrNlEr11VWFSRVaB7bdM03ddRNtsJq8sW3ddQ2CNAg0CHSENAgNAAe2M7BsHcBNgBGXEcDYDJOAJ8yQwxngTNFLkHNApTvVZ6mQ6BBiU+owliTxlOgYmgQ7hKgC2GZslmCYmJqETh9PyGiVV5gIK2mlRYji+hxCLIJnzzQw0qYModo7ptpxuvq/seyObfYct2e7yltMueZqTuJz2dKMrm61NH110O/oWmswWOn1ljudpVar0Wo3VltLq61mq7Pcai+32o2VVr25UqhWU7nck88/f9d9D15z4weuuPq6yw9ds3//ZVddff1tt9/99HMvLGRz2WIpXSwdTaWffeHofQ8+/MFbb7v6muuuuPKqQ4euueKqaw9de8Ott9/10Weez5VrjdVus91daq40O93WVPPQaPUqjZVmp1ttNkv1pUpjpVhv5KuVfL2Wry9lq/VCvVGqL1caK8V6PVcu54q5hXRqLnU8m8/Ul5cqjcZSq1VrrtZX2u9WLOXKtVK9Wag2ivXlcrNVaq7mao1ys1WsLxcq9XylXl5qKowpbZMCYaZYUQFchVAVeNP58kKuoNhpdSQxWaXE+XKuXFcM1oxJVtmyOuYz+flMfjFfms/kj6czi4VCKltYyJcWc4VssVSo1o8vZI/OL86lcwvZwkKmkFrIzKcWjhx7cSE912jWwjj48qtf+P73/9ubb/54Y+Otqe7i19M8+TcbG2/94pc/+8Hff/fP//NXXvnsJ0UUGsDtm2bfsge2a7jYAERZlusQDaCrIXeAHBMl9nG6CzUbDCxXd4DhAhNCA6B3jY8nS5b7DtAUPqdw7dmulhjQwZ5hdQ297zg6hAYABkxM9E2AV3r9dLHYaLdX+/1mt9saDGZY1V1XVa3qNhH0u0AHro7gAIKeY/ddZwBcNUDXM83W/8/Vmz9blmZXYflXGLW6snJ+mflyHquysqqrq6tr6K6qrp5Uc9ecwxvuvWf+5nk6w71vyiypZckGflAgoMOCwGBhhQmDhG3CYQMhCxshhOUgwCA7jCQkoJEo/7DPvZUQceLFG+4577z7zvrW3muvvb8UD+0+ONh/+NnuT/806L0r8Wbx2cPFZw8Wnz1YPHy489nDnc8eDg8/6x981u0/7A4O+gf7Y+VnqYx1jxSpAWndg/GbY9UIylbLs9qDve5gtFANDx8OD366PzgY0+adnXZnp9vb65fXbw/2Vwr76q2Mi73QzU3bq7aVKTI3emJXA75M7GzqYH6ntAFL03BOtebWMmW4sQDXhnMsBBESc4EZ51JzbRBl97a33/nwwxdeeeX6raevPfHU+vnLa6fPXbly87mvvfj6977/3ocffXLv/r2tyYef3n/n/Y9efvX1W089fe36zStXr1+9dvPK1Zs3nrj91a+/9P233r23NS0RpVIxZZTz0nuiFOICNrRHQiAhCowrwktMZ3WdYVRxUQlVMYGYahjHglcET4vZ1nRrmk0aXCGGseREASELxBXmskAkR7RAJG9o3tAc0YrLgomSyZLJmoqiIeBerAivCM8qlI9WRJw3ZFo006LZmMy2lly6OSu3sgoyz41pAZy5OSvvTbONrLg/ye9tZyAyQ067MS3ubWcf3d38dGNybzvbnJUA462s3MqK7by8szm5tz37dGPr7vb2Vl5O8mqS15uz8t727P6k/Pju9tY051opb0qE7m1P725sz7JimA9/+s/8/H/7K//1P/zN//X/+73f+aM/+r/+/Y//6X/4D/9ySbz/AQyPv/+vf/f/+Ee//jd/9Vf+/I9+4Wd+7uGw04e+c20fhnkAtXZn4RZzP9/x3dy0ve0G381dN4S+T/MFPHVhsXDzBWx8DkCF1/t+4ec7sHdrmO+EYRGHRRgWoZ+HfgBKjMOQ5vMwDK6DzWZ7FQISQnqvYxTO2ba1bW9SG/ohLuZpsYATAbRjVLy3C+6IsLPo9nZXIlaczw/tPHi4+/CzFXnOHz5YfHaw8/DBzsODvc8e7Pw0yDkPu30Q06BOtd8f7HcHB8NnD4aHD7oH+ytEjY0O+/vd3m7cXYSdRbe/N39wsHjwYP4AgHcwAnV/r4d0Yn8PejW6/X2oKaedRbu72x/sQzmrf3DQ7u/D2jauczt7q/1aTOp115m+EyFS5aiy0kWbehM71w6u61QIyoOv3TFtqTZMaSoMFoooxYzBUmIlEReYC0RZUTcVoVzprK7ffv/9Z1944erNW6fXL5xYO7t+/vL1m0899/xLr77+nXd+8MEn9+69//GnH3xy981333/xm6/dfOLW1Ws3rl67cfnK9avXnnjy1jNfe+Ebb//gw0lR11QQoaUNyidmHNWaKE2VAXrHUlaU5g3JGzyr64KQkvGMsEoILDRRkiqJGM3rIquyClUNbYjkWAqqFZYScVkRXlNaM9ZwATisqUBCl0wUhOWINlwRabjx3HgsdMNURUWBWVbjWY2zBk8rNKvwJKseiWbzjWkOcTIEyVtZvTEtNqflVl59uj29l5Ubs/L+JN/Kqrtb041p/iiwN2fl5myMhCeQps6KTze270+yu1uT+9PJpKynZQMV4M1puZU396fldlFWjFCjasq2snI7b6Yl2c7qzWl+b2tzmk180j/7s7t//b/50W//1t//wz/455//yR+AFvX553/0+ee//8d//P/8+3//L//o3/yzf/Ev/9Gv/8b/9Kv/49/40V/60Wc/+9NpPrddZ9reDTt+vrBDZ/petZ3th7Cz8PMhDEMYhjifx/ncDb1KnUydHxZhvhuGHd8tfLfw/cL2izDM02IR5l+ALXSLOF+M+fN8HobBd4NrB5Na0yYiVUU4N16BNzh1MCM6DPNV3AvXifN5u7sLAfAYBi/GFQQ+ObR4+HD+8MH8wYPdhxDuPtj97MHOw4P5wd58f7ff3+0O9oaHD/uDB/3Bg/mDh4uDg8XBwXz/YDg46B8cdHv7/cGDbm8v7e60u7vd/t7w4KDf2+t2dsNiHnYXHcx029np93b7/f12bz/t7vmdRVrM49CHxbzb2+93D/rd/W5vrzvYA1MVtBeEnUXcWYTFIu3stNDXN99xw05Y7Ib5Thh2fTe3qbNdb4ZehUiVkS7q2OrQ6tDpmFQIzGgspbCBaTe2iVGBmEJMEqWEc1RrLCUSgkIMLBUVigg5yYvvvfnmc8+/eOPJ2+vrl9bOnD9z/tLlG0+++M1Xv/f9Nz76+NM7W1sf39/46O7G995858VvvPr0M1+9du3G1Ws3r1+/de3GrVvPfPXFb772zvsfzcqmpoJpJ2yULgobVIgmJuOD9sHEKL1nxlREVITnCOUYVVzUXNaCYyW5NViIhuISNxWuG4ap5FwrYa3ygRvLtEdcVZRUlNSUw3WmZTOrcU7YrMFFQxCTWGgiNZW6YaLANCcM9GewE88wmSGSIzJr8PbSurRyKd7bnm1MgUhnUEa6M5l9Oplt5fXGtLg/mUHKCsktwBI+rj65szn95P72VlYViGYN2i7yzazYzqutrJoU9cYkn5TNpEaTptksy62yujuZ3p/mm1m5XaNJgzez6v4EyrzFxla2Pc0wwanzf+bP/uf//d/65d/8rb/3h3/0u59//uPP/+T3Pv/89z///Pc+//xfff7574Hh8ff/9e/+1j/5h3/77/zaj/7yL/3Mz/1ctzM3rTddsn2nu87NB7foTZu+QNrQm7bVqXPdPM4XYZhH4M8BjmHMPOcD1JNiv5OGRRgG3/eu61zf+X7w7dy2nfC+YZIbL2yQHnz83ThNsu2ho3W1RqTFotvbg5a6sLOAq8FP02Le7uwc6pcJ5FIE3h/2d4f93X5vp9/daXfnaW+nO9gfHn42lmX3D3b2D+b7BwNIO4u9NN+LwyIOizifwxowrhOLedrdaXd2wjD4Hn4rgG1hh7nv+zgf0nwR5zvtYi/OF2EY/Hyw897vzN18sEPv5kOYz13Xpfmi39lL80Va7PjFwi8WabHT7eylxcL3ve06lZKO0aSoY1Iu6dCCw5YZQ6REXCCuGiapslhoMAkRaZAQjRBU6zF31ZoqTZVm2tSEbkymb7797nNfe/HmzdsXL107e+7S2vqF9YtXnnnu+bfefvfexua0qqjSm7PijXfff/6lbz5x++kr129cuHz16vUnbz71zO2vPv/SK996670P7m5Otop6q6iZDuN+uO3guk77wJQWxnJtqNZY6IqwAqGSEsQlFgoLiYSAP6EmqMKooQQxSqWgUjClTYgmtsJGIk0jZcUpFvLRNp2C8gwRzHXDZEN5TUhDKKKsYbyRumSi4rKgPMM0JzQnLKMsJywndFY3ANdV7np/kt3dmm7Oiq1ZcW+S3c+K+1kxq5pp2WzOis1pvqrHQpEWzt2cFZOihlh6Y1oUiJWYZQ0qMVkZpLIaZxXaLurNopo2ZNqQGaKbRT2tmu28ujvJphXamJUQk9+f5PezYoLQtGnuz2b3p9N7W9uTLOsXi1/4xT/3K//dL//j3/6NH//4Xy3F5D9a1m8hxf23f/CHv/tPfuc3/4e/82u/+KM/f/AzPwzzuYpRpQj+BIhF43wehyHMF36Yu641KYW+j/O57zvfd67rbNfFxcIOve0613Yu9a7t4ETf97ZNtu1MGmxqTUwgWCqXtI/w/9Kh06HVoVUh+r6Ds1aaE3iD3XzQqfXt4Lsh9HPX9q7tD0HG2O7v9/sPFgcP5gf7/d5uv7c77O/OD/b6B/vdwQHEoouDg/n+/vzgYNjb7/f2+739dme3Xey28712sZvmO3E+9/PB9r2OUcbg+iEudsJ8xw+LtNj1w9z1C9PPbT/X7aBT54d5WuzFxW6Y7/r5wvadHQY/X7h+sG1n2hbewbjYTTu7aXcnLuZhZ+7mQ1zMx9hgvhP6ue8GCz0NKZqUdGiFjcw4YZ1wjipNpCopzzChxgjrmLFUG6YNkYpKxY0VxlKpidQNFURKE4O0Zprlb7393tNPP3vlyvW1M+dPnzl/dv3ixYvXbj/z7Btvvb05nVJtZUx3J7Nvv/HW11/+5o0nn7p0+dr5C1cuX71x48mnbn/1uZdee+3N937w8f2NrbouGKPWua6Pw8J3vYlJWEek1CGaGKnWDRcFxgUhtRBIyopzJAW3FqT/kpCKkIYyIoQy1oRgYtIx2tSa2AobmPENl0jIlXuRSFMzWVFOhEZCN0wgJjGXNWFZg2uhK64KKkomZojOEK24LCnPEJ0hkiEC/qdZ1czqZpKD2bCcFPVWUd3PirvTfLOsl8aJHGLgzbzaXOIz+6LaNANMQg68lZVZg7erBtTphskCs0mNJg3aLKpJ2WQNqZksCQe1bDuroIK1lZVZjWdVM62bGSY5Yzkl23W1VZTbRbWVV59uTu5sbNUYHzzY/wt/8c/9rV/9G//4t//BH/zhv4Dyz598DpT7rz///Meff/4nn3/+b37vD/7f3/rt3/y1v/2rv/SXf+m/+LN/pt9ZhL4fn6geMtW57WEz8tZ3XRiGtDNuW+z63vSDG+au7W3s4rACauu6TsekYnSpNTExbZg23Fodk/JRughz0mFUum17YGzf96Ef/DD4YYiLRZgPoZ+HbvBt79JgYqd8OuQXklghNAAAIABJREFU87i7G3f22p39drELzTtArYsH+8OD/R5E3QcPdg4e7ByMfqbhYH842O92d5eS2iIMPdyrSS34BOzQ234w3RB39tud/TDM02KvXey5bi598t08DDtx2A3Dju1GIpWp5T4JG4X10jn4y0032GFhhx6YFg4IHtJ8AWGJ7+c2div7JTeem0C14daq4IVzSBnmPfdOLutd0ntpnbSOKY25QEw2VDRMEqW5tVTKzUn2xls/uPXUVy5fuXHu/OUzZ86fW7904fyVZ5997o133pkWRcNVTtjHG9vf/qm3rj95e/3cpbVT506dPLt+/tLVm0/cevbZr3/zm2+8+/60rKm3pu9035o2mZSk99J55QPVGuJwZkxFaY5QQUhJCdaKOgs/xVKWhJSUVoRWmCDGtfUuJnhzbNvqkEBRgzifa0+VZdpJF6FJANC7TGIV5qpmsmCyoKLiKie8YrKRpuEKc1UQNkN0hum0RpO8mlUNaFElZjmmGSIzRLYrtF2haY2nJVqVgu7P8o2iujvL7k6zO9vTrMbgu5hVo6Fi5XC8P8u3qmZaNZOizmqcIzpp8LTBM0SAxid5ldVoaWkexepJUReEQxm5pCIjpBJshpvtpm6EqpnMER1vJsvzophmsxpXoXc/+ku/+Pd+/e/803/+j//tv/tXUPVZdhT8MbTh/rsf/9vf+N//wQ9//udtSqFf+G5h20F3g247M/TwZMKD7bou9IMDQHatblvXDiZ2IC+tPA86Rh2j9F44z60lSjFrdEwm9tJFHYBOAoigab4bhrlbEjvE0r7vfde7mGxMZontQ2Fn0e7vp92DsNjx/fjotzvzdmeeFoPvO5OSaVvbtt1ip9/dWw2hGPsM+oVNrQphVTXyfe/6Xnet7lrddbDnimt713VpsZNAVWvnME4KdnCwbef6zvadCFEslxzYO1iH1sROp86k5IfBL+am703f6a6TKZqUwtCnBczCGLcGhs0gTOxUiDpGm5JJrXRJ+iC8k97Dwa1lxgjnqFJYSqoN0w4JXXPVCFUS9tHdze98/92nvvL8+UvXzp+/cm790rn1S5cv37j9zFe//9Y7Wd3kDd2YFe9++Mkr3/7exas3zq5fPH36/MmTZ86sX7hy4+ZTX/nqi69864NP723OCm689FGFBAZu1w2u623XqhBt6tvFHjcuq5u8qmdlhYWE/7Qe+ZaXhNSMYSEhZhbGSudVCCoE6QO3nkhDlRU2cBuotkQaIg23QfrItINhEVD+QVzVVFSEV1SA4FQzibjC0oxpvNSN1LVQNZcNkwVhGWbQzp4TBh+nDZ4hWmCWN7RAFOSozbzcLKq70+zuNL8zmW3m1VZZZw0pEYWCELDrpKg38zKnDLC6OStyRCY13iyqjaLczqvtogYWhaAacVUzMQMqZrxgomKixLxmDAnBnZU+NEwSaRomYE0pEKkwqTCpCC4pwZITSaVTD3742V/5a3/1f/m7//M/+79/59/9+A//+I9//E9+5//8a3/9lx/+8Ieh621soTPGd3Pb9rJNqo26a918sH1nUwtbh7iuB6zKFFWKwBnj9LO2NWMulqT3JSGwCkvvpXfKBx1aNWatLUSCYJB4tPTq+96kpEJwbRf7wbe9jUmHaLvu0Cg67ey5YZF299PubtrZSYt5nI85NJypY3RLv0W72IEI26SkXTA+2JTiI3JWGAbbtbJNpu/s0LtHwnHXtTom2BMJdhC1bWfaJL03Mfpu8POdca80n2Dh0T7BuiJcFCEx52FfQBGjaROEDb6f23a+2gZiHNDa9fC+6Jiki1QbqvXIqN4/svg56YNwDktdYl5TWVFeYnrn/uQ733v72a+9eP7S1VMnz54+dW79zMX1c5fWL175qXd+oHwi0kzL5gcf33n51dcvX7t5dv3iqVNnjx47cWb9wpXrT9565qvffP27n9zfurs1RVxRZXVou5391YbCZuhEjNKnNOxQabKyunv3flHVynlhLDMGCQFALQlCglKthLEQC5gYTWp1TML6lR+YKMN8FCFxF4lx1HpiPdEO4mEsNEhrwFdwwLQX+NgwWRFeM1kxUTLRAGiZyAmDtDYnrBKq4KJgomCyJKJo6KxC23mZ13haoY282izqrbLZKptJjWeYTSqUVQggCj6NErNZjQvKC8zAtzwDDJfNRlEBtsFoAXdFtIXUGm6jFqpismEScUGVls5LF4gyVBusJJaaasdtoNox47iLMrYiRGYtUZoojYSmSrrgfvqHP/Pzf/q/jP1AlebWS5+ki7DK65iAbGQKuo0GctTU2tRr3yof4flRKbqhd107SkpLpAEOXdub2JqUGs6REBDNCee5cdI76T2ctXw+o0nJdd0obj2avvZ96HrXdbZLh9xirrvOzxdpZz8udv187oaxVgs8CdD3Xe/azrZtWizSzo5fMr7v+n5nt9+FMBhe3+oYVQgwZNH2ne06244N8ioE27Y6tjYNrh10SAAb5YOK0XVz23+xV5KJ3Ui8qYdVbbWxr25728/dfBmi9IMdFrafm3aAnoYwLHzXr0IRph0SCkvJrZXeh2EIw7iAgQSFpWy4rAgrESnqZpKVH31877XXvvu151+6cfPJc+cunTp19tSp9dNnzh89efrdDz8xsSPSFA35/pvvXn/iqbPr548dPwnH2XMXrl2/9fRXvvbKt77z3oefTPIqb8jq4au5ojaYrjddq1PLbWioLBpSlPVslud5iSgDe0bNeUUZYLVmlChJtZLOKRe0H9MeiHuZdkRoqh3sgCxTx33kPjIfiLZcOyJNwyTmqiK8QLTAbNLgSdlkNcZCg5sCFHIsNFJmpFahKi5LJgEqtVCVVKWQBRclkyUVJWYFYhXmJcCS8AyzGaIVkznhGWZZQ7aycmOa5zUGZDZMZg2ZNhiE6BkiWUOyGk9rPMOs4YopS5cHkGrNZS1UQXktFDWeWs+sp2pcgLAwSGqkdaMkNhY27BAhiRC5T7AnJfeJ+8hc4D4J57m2RCgilA6tjp0ISYVW+1a6KKyX3qsQYCKZSRCXJdu2JnU6JOG8CoEZI/wyR0sJ6FSFoEN0bW9iD+V9FSLUBSGCE86tYjrbtkChcKxMiAD4pXO4NSmalGybTBsPpd2dsJjH+SItdlZAB9ciwN2k5FKyMekYfd+nnR039LprTUpwB1DnHX2PPkgXhXPcGBmD6lqTEvxIh6C8NymFYfBdp0MysV2xnPBexCBiK1OnUmtiZ0JnU++7eejnrhtcP/f9AnYfdMPC94sw3/GLwc17O+/cfBEWu36+64cFMDb4p+H6ygdhvHTBdS2EjuOyEscVBAlRUdpwXhE+K8qNre1P797/4KO7r7z23Weeff7yteuXrlw9dvzk8ROnT62dO3/52jvvf9QwmTdkkldf+eoLjx0+cuz4iSNHjx85euzM+rkLF6/cvHn7qVvPvvradz69t7k1K7IaZQ3KG1wR1jChYnL94LpW+oCFKjGtCa0RLqumbBA3lmnDjKFaV5SWhFSUICGo1jpEk1q93PRtNbIQmJMow1xYPqlJxpb5SI0jyiKpkdQNlxUTJeEl5TNEpg2uQBvnuqaiQLQmHAuNpAYGa6SuhS4ZSFASKVNLVXJRSlUJnRNeEJ41eAYHIkjoRqgMUyDhGabbZT0pmxxTLA2SuqKiIKwgrOSy5CKnvGCiEYoIjaQBcxWsF2AUGcN1whuukNAj1UuFtKHaCuOZsliaRmqkdS1FI1XJBFKGWo+UodaJ2C7fkFbGVsakUitDK1wEMtChFS4KF1VohQ8qRhm8CIH7wK3nxgE4R8AsMSnhCXfOxNakVoWoQtAx6BiXJpx+XEmN5daCe2kF16UvYmQ1iFtXiLPtCheOGQM/lTEcivPeda3rOj/0vu/D0OkYVAjAP3BFE6OJKQxDms/9MKg26b5j3lWUCucg8aNaY6mIdtQ4qg2WghrN/ajiqOBd37thAJpVKaoUdWp1jCJ4HgCoAfYdU13SXbeKZuMwD0O/2mB3dH5BXjHu3TD384WfL8Ji4Yb5Mg2e+663bXJd57vOt4Nv+zgMtuuk98p7k1qTOuEsM4Zby62lSteUz6pmWtZbs/KdDz594RuvX7/19OnzF06dPXP85Mmjx04eO7527sKVt977YJJXH9/bfO/DT775yuvr5y4cP3Fq7fTZtdNnzqyvX750/dLF60cfP3XlyhN37m5WmGIpIchZ5iqtbVvhHJay4byiNK+be1vbW7MsbxqiJBICK9lwPi3LmjJYR5ixvhtcO9ehhZUb0oQVXLn1EPoiZbC2sDEUtR5p2yiNlKmFqqWuuMwpK7goKC+ZKCkfCX81XY0K0IcLxgs6UmVOeMlkI3XNVSVUo20lNPiNc8LgOogrIkzDVYYpMCGkuJVQzTINrrgsmailLrjIGKuUaoQGrCJlazoG5FhoJGRFWLmUi2sqALEllznlWI7hAJYGaVMrhbRCSldcYmWJHoPeMb5dhmPMBxGjanud+lEKia0OSfhArafOMu+od9RYiFa4CcJ6ECm5tdzqUSZwXlqvfVJj5Jx0CNI5UHrBjaN84sYvT7Qg6cMnEF0CncLBrZXBA1wB0swoZpRwzsRku1Z17SEoS/qui8MQut7GKKxdnbl6wkxKBrTHvnd974fB9ePop7GMqRQ1hjvPnafaMm2VD3C673sTonDB93PT9abrTT+YrtdtZ7pOda3pWtf1puvtALuDAggXtpv7YeGHRYDNfOegBg+m61RKKibbdn6xsMPg5oNbDH4+hGEeu4Vre7dMHlw3gEnYRsB/p2MUIZiuhTuHm0dCEKWIUtCSsp3Xr37n+089+/yVJ546e/HK2XPnT59df/zI8TNnL1x/4qnvvvH25qT46N7mW+998PI3Xrv15NMXL15ZO7N+9tz59fXzJ06cPnny7Nn1izduPrU1zW1suXdhvmh398Ow8N0AqQisr4DMj+7c/fjuvY3JbFajAtOsRkTqApNpXdWMIS4bJmBWk4mdCEn4FsYOqBBB7xU2ChcBnFhbrC1WlmpHjauBeZRphEJSE6WR0sgYpHXNJdR1SsxKRCvM8obkmJZCNkrXXJaElYSXhFdUVFw0SiGlsNZYGywNlqZmEqJTpHQjZS1EzWVBOWAS4LoSpeCVjdKVlAVjBeON1AiwKkDQUjWXjVCNUEgZJBQsHwhCdC4rJhppKiYKyksqSsorzpFStVKNMlg7rC1VlmpHjKHaUGWZ9tx4Yhw2DmvbKIW0YtZKF6CCYmKrEnBvAM4QPjAbhIvSRuUS/KeYMdyO0axvu9gOLrbSeW4dd457x60VzkswqFinYxLOw+u5Mdw56iyzTroofVQ+Kh/gpzZFE7xLre/60PUmttx6qjUz2qTk+970nWrjIZWi60ahSDovjJHO6hhXAvRIrcs1YFS6YvL9GGH+J6uF67pxG4+2XSXcrutcGiAdhTjW9nPTjWWYsJiHfu76+Wi/HHbAC+bmgxvmftgJ/cJ2gx0GO/Sm72SKIgbmrAoBaiG673Tf2aH3Xe/bwbadbZNrW9/3oV/4fgEbipvUQdat2qTaBGsY5A9QOzFty72vGb8/yd5+/8OXX/326fVLR06snVw7c+rUmbXT65cuX3/mua9/dGfj43tbb7z3wXfffPv5F75x+9ZX1tbWj504dezEqePHThw7sXbyzLmr15989bXvzMpG+pj2duPOnl/sunaQNuiQdEzSBR2j9mFjMt2YTGFcy6xC4L/P6mZSVZOmynBTElpTXhMhXTSpk6ljNkgXlB8zCJgFI30ixgFQkYLH1FHtsHKQglZcNlJTrYjW2KhGyFWmmiOa1eNc0mmNZ4RWQiFpACqgM2NtsDWNko0QWMqGiZqIhkkImGspK8EbLRtlVqS60qUyTKcN3q6aGSIF4yVntZCN0LVQUFWqKAckj1cTCinTcIWYBB9LxUTBREF5zVXFVcF4wXjFRS0F0qpRqmKyoIIoS6Uh0oCg3UiNpKmFwBIGXAViDLYaK0W1JlJLF7VvBWSzIYjoZYzcB2I8dxECFuH8Ktjk1soQtI/aee08iEbcO+odFNgADtQYqjVY4qjWwjnh/YhVG5WHcHrElE3Rpehi69vOte2Y8abWtsm0rW6TTFF36ZBKHXSiQIXDdckvpa0VYlUIbBnoAhEBMldSqvR+FJo7IN6F7XvTdzBaZhS1u7lfonSZds7HeunQh34OW26bfnDDws2BLXvXDSttyfeDW97YKnhQMag2qRT18rZt6iBHd13noMTcz03f2aVYByZh4ZyJUVjLjNUxqhhliqbvdNdy70pM33zvg2+88u2r1586fOTEkROnTp0+e/rsufULV576ynNv/+DDe5MMK/v9t987ubZ+/Pjpw48fP35y7cuPH3nssSPHT525ePXGM88+/+4PPrq7NZlWCNqs/GLcH9l383E597HC9P2PPpnM8klWQmabN3hWoVld5wht19W0Lmd1XWBcEshajQiJ+wALzTK48kw7qi3VFinTKIOUQUsPMFWe6hGuSBliDNGaqC+6cwrMMkxnNS4RRVzlmIKShJUBp1fDJOIKQutaqEZIoPqGyYarFX8CDiHYBl4dlduljJwTlmFaUAY2qRJ0o1Fyk5WQlRjZuGICZLBR7hKqURqWm5VGXTJRUFZJji3kqwruE1YWIgySGt6KUrCSUswVVVb4wLxj1nJj4RESznPjqXHUOeosrHfEeGodsYZaK2yAgyrLtBHOCWOZVJgLpjTVmlrL/WjtxlwgzkHFBLAwpSEAFmOl0K7y1bFmk5KNwaXWhKhj1DGZ0MkQqDXMOxED815Ef8h0g257GVudWt93YehcN2a3AAnhvQAXwbIyuUxBwyoVBqaG7Mv3EOV2K+uCh7JNO7husKNvqYfD9J3tO993vhtCv7D9Qne9bnvd9abvTN/pFE1owTYIFkqI6UfLzlJDg++smH8MvLvO9COx666VbTRdu1IITIw2JhuidF56L6JXbeLB8+hUilSZb7z27RtP3D579tKxE6cPHztx4vSZ0+sX1tYv3n72a2+990GFWYHoS69+6/jJ0z/55SNHjp788uEjhx8/9vjjJ46dPH3h8vXnX3zlrfc+2pgVOWHch7jYjTAQZLEXh13fD3GxoEp/cufup3fvfHLnzqd37mzPMoBogXGBcY7QpKkzXBcYlYQ0goNvmWhNrRlvG9Z1a8GXz7SjxmHjiHFYjYXWUekVCrCKtCXaEqHBI1FTUXNVCdkIBQ/6ioRLJkrCl15ig5RBytRSI6mXFgtdU1nQZerLBOBzBdFHv1y9pqB8UqMZIqvvVIRXTJZCgs5cgQaGWd6QAtOCsEpIYNrxslwsVWhaMlYJ3kjRCIGEqCiHQIBIg7TFxiGtkZI1Yw3jRBqqDTaaKCUAPyC4aIuFxnLUwMc3SmmkFbEGG4uVWy5bAglBpOTaUKUhe1pJR0QpIiXmgkoFAiG3lilNAa7Wrv5lK+ysqrKjkhwBrpEHjw2I2xopSa05pNtOta1MrUxJtkmnqIIHK7Pve9u1put019phFJEh1xqtFcv6739S0tVtsn0HcAXfgkqdiZ3rBhU7lTrTD6YbTNubrnVD7/sO2ohsNzfdoFInUwKrg0lJhah81L51bb9aGkxKMnju3IpgAbTc2VFJb1vT97prwSOm26S7JGKQIQjnVYg2tTYmkIJd25muNUMvYsBaUmOEte9/fOfmE7fPnbt88dL146fOPPb4saPHTv1nX3rs4tWbeY1nVfP9t99+5bXXbz/9lS/95GM/8aUv/6mfeOwnv3xk7dT66bMXnnrmuVe+9b033n6/4Yo7b2KCDYVsN4TFXtzZ9TvzuDMwJd75wTsffPiDt99563s/9Z3t2XRaVlnTFBjP6jprmhlGtWSNFFhKLCVRSnovfQCgPqpYwMIPQS8xjliPtaVQWeUgtI4kg5XBkCJyNYJQ6hpSWWmoskhoJDVSphKyWio9RBokTS11Iw2Smgiz7JtVUNHJCQOEwwE4XH25eg18f4bIDBGg2RkiGaY55TnlpZAgRIETo2GioEDFX1yq4jLDNGtIgSiRBktdclFxBoIcFrqhEjGNpF6KaqqRAskxbkdC1lJUjI7dGtoKG6TzgFgiTQ2LFBO1FACVWsiGa5iMU1PecAb/CyCnmrGaMayASDW4zYiQiAuiFLeWKsW1WUF3SebuUUMOfGfFfyYlBbKrdURpLCUz5pDtW9O1ru/90Luhd7D53NDDznNu6ezzi9HxuPIoQ3ALDAyZ9yhtd51qE7CiapNuk4qt9En5NFIrHO1g2950nYdSb9uZ2JnQytiKmGT0y0psFM4J47VvbeoeZXLpPQ9exTGF1imJ4PkodgfpowitCFF1yaRkU2vbTqVWhFanzqbexs617WqJAVmcGjOrqq0sx1y89YMPvvLV55+89fTZ9QtHjp48fuL00WOnvvSlwxcvX3/znfc//OTu69/53ssvf/PWU0+vnT5z9NiJxx8/cfz42vr6+Zu3nr7+5O0nbz97d3NClKm5FM76rvfdEOYLv1j4xVykwIMTVn9679M333zjpZdeeP0739qYbBKlcoSypplW1bSqMtyUnBBnVEomgp0wCBuE+UKcFM4xY4X13IzDwfEqVVMGCY24otJWTNRcYWkQV0CngEAiTaN0yVUjNJZ69QKsDNa2EarhquGqYqIRmmhDtEESWghVTUVN5YotoVG2oBwAOUbFlD8KV/hpQTnANUN02qBpQzLMHoV3QXnNZC3UKpCGz79YF5hsqEBMEmnAyYy4JONyYxqpGqmwtkhrYCfoE64pw1JjY7BUNRsFcMSVtD72g2s7WO+QNtgYai1WuhGyZrymvOGiYWKEqBCNFDnBOcY1pTnCeYMbIYk2WCrEJVOGKt0IiaWiyjBtidJYKGYsM5ZbB2UeADYzhmm9kovHAu9YYXFYGiKVdO6Qa8cxMKEHG/HiP3ILLvtd/GIIo0PoC78FXFEsjbtjpSgl1SbwGKoUdQwmtDq02icYlOq7uUsDeIxsN8pXJrY6tMpFGZKM0aSolqoV1ZoZK3xUsdVtkjGYrjVdq0EiShFKSiYlEQP3XljHrec+UeuJcTwEEYL2rQmtjt2Yn4fWtf+RcUTHyIzBQs7KenOaESG/+1M/9eSt2+vnLhw9duLU2vra2rnDjx07cuTkjRu3Xnjplbsb2598cufipStHjx4/fPjIl37iJ488fuLkiTNra6cvX72xtn7htde/J7UXNnAfoF3DxGiHDlJikWIpJBJyazr98KMP796/u7G9OSlmVMscoVldb2ZZ1jQZQaWgSGlmvWvnyrfCjPzJlMVSUa2lD0Qa8BKC7zfHNCOsFgqItBG65qriEmoqZKxeGirtym9YUVFzVXJRUQGmCBB4QY6qpaqEqBlHnBMlgU8aPr4SpKMMM/A/PJqaAnkCklfSEXyZLfvypg3JCS+pqLkCTI4XJHRZ41WPYHVUmGsmiNAwEa4E+WqV3CqJtGq0rIXASlFjiNZISaQkVhIpXUN7g3IQGlSEV5giRhETRCosNTWGegsyMpUWS0mUbDgvKakZqznPKSkFr6WoBMdKgr2xoLzkEklDpIFW6kaNCx+VlkoLwQjimkjDjJNuJFhqDFbqi6KOc7ZtpfdoOfWuoZxwcUh3yfTw6Ce7ZDnTdaZrTd+ZobdDr+GnqfVLqUnHqCHTcw7ywzAMo3Gi62zX6ZRUTDIkaq0IQYQgrOPGKZ9M6k3bm67Tbavb8Ver1KrYMReEC6B6Q5AAllcdkvRJhiBjlG3SXau6VncQsQcVowKgBs+gWhu88F44L5yXKfIQmA1EOwmVcR9UjDqmR/0eygdoTytrPCnKe5PJux9+eO3mE2fOnju7vn5q7cxjjx19/PFjJ06efuLJ2y9/45X3P/zoW69/59KlK1/+8uHHHnv8scce/8kvP3b48JEjjx89cuTYk7du37m/NSsa2/W278CJpkLgEK96J0JASleUzqp6czrLqyoriu3ZzARfU7yVzbaLPGuaklKiNdNG++jbXoUofZAucueptVhrah2zHiuLlEXSYGFg+CiRBgRhoi0SumayZhIJjSRAVzRKVpwXhJRQ/CCypCKnvCQcXLUlZuAZXh6iorymvGG8pgzsRCUVGSKg8UxqNG3wtCEF4znlM0KmiGxXTYbpCpaA2y/KOZRmhMCJBROVXBkYecFETlhJOJRVawapryrZyLoVhaEZsqYixxTWhZLyRqiSi0bJWopaCqwVMXrUfo3B2mBtIO9thFq5tWouKsYrJiouGqGINkQZLDVVGigUMkaqdc15wWhOScFoxWjNecPleB0m4N1rGC8JrRlrhKgoq5hohMJaI6WIUlQbojSWikhFtabGUK2okkxJprS0zoS4++DhL/zFv/BLf/Wv/cIv/oXPfvizoe8Qp4fU0rVre7AgQr9P9wU3tmkUWn3QIa7qNMI5rq0MQXetWibEK0OWbcHM0QofuLMM+N1YYQJ3gYcEdRfZRtUmmVqgOxmSHkv8YSVuKZ+Uj8DYMkU4VAsJbRwl3DZCistDpN5z74SzcEsiBhY8Gy1mEQw9Ywi9VLO5tUwbEyKVanMy++juvbc/+ODbb7zxjde+9cSTT62vnzty9ChsTnP8+MnTZ9bffve9je3Nl1955elnnl07ffbChUvr6+f/1E986Sd+4kuPP370+PETz33thXff/7gkjGo7mjH7flWs1jEK76k1FaUf3r17Z2Pz/U8+/vT+XUSJ0Cqry0mZZ009q2sspfIBmvtW6Q3YHqizxFpiHByNtFhZqNMQaWo+KkkgtII7HytbUJ4TXlCWM5JRnNMVDYqCioLxkoiGipVhqMSswqyC7SERLRBrmKwIKymHE1cJ51ZZbxbVDJGc8pzxnPGcMgh0wSMFLwNuHIUozkvOSsoB3gUXOXwCUTThFeYNFTXhDR/FZHBQlUzUTI43iVmO6KMLASS3BaUZwQWjpWC1guTjWY/TAAAgAElEQVRTrapBY3FLaOhnzjGdIpJhWnGJlMFC11Q2TGIpV7BHWiEhkFIFowWjtRQlJiWmqx6mBirVhBQYZ02ToWaGUcloxSXShhiNlSRaQZGWaoWEqBmjWjOtmJJEcMQ4EZIKhRjXIXz2cz/3X/2Vv/I3f+1v/73f+PW/+7/9/UOPakKrvp6Rr8CiEYIC81T4QmtdUatKcUR12+qUZPCrIYvKR2GDsE4s0yroZREuch+Y99x7HiL3kbvIXFhNS1I+gXYiQxAxqNSq2JqUVJu4D9T5FeRgHRmhG5MMSYTEfOQOBKSgQhDR8xBESIBVCID/E00bQCudQ0xMi+ajuxtvvPeDl1577dVvf/eZr3z15Km1w4cPw+DfEydOrZ+/+NwLL37ru999/qUXzq6fO3z4yKmTa6fPrB8/ufblw0eOHDtx5OiJm7eeef/jO9tZWSAah8XKmb2ygKoYkBAbs9m7H310b2v7rffe/fjup5N8WqJmO59tZNNJWWRNAwOi4CBKISmRFJDINUrDg0W1o8oQqbHQVFqYPNoIVS2lV8j3SvZI1WSsnYAtia5yyILTijLAQIlZiXmBGExjAqyujM3jl4TOEAGD4XbVgLo7bXBG2AyRSYMytPQbLsWknLCcshllGaEFYyVfNvFQnhOeU1YQnhOWIVJhVpPxTlaJ7uiRYrxkY79Bw2RFxepPWJaFeE7YpEYF5RXnBaMVh4ZYnlNWCd4oiYBjpYYhONm4lPBGjjnCKPlag42upWiEaNgY99ZSlJRDK0LDZCNUzSFEZyVnJWcFJVPUZJQUjNYcmgo0kRL8NpD0Qm8GlpIbw7WhUiHGEeOYi5qyvEHbRTEpippQG9NnP/fDQ37ZTDN631IL1t+xSrsUXR/Vl+3yOyYlucxOZYo8Bh6+KCQI54UJwjooIo+1JmO58cw57h1zjjnwdnlinLCjLKRjMjGqGEUKIkURAnMe4ltiLdZ2ae/sZIyAQxUS9NoLH7iPwkftW+mD9F7EIGMUIYmlUZbbADWuR5ce6X3DeVY321m5OcvffO+DF1/51u1nv3bu/KXjJ9Yef/zo8WMnzpxZP3nq9PlLly9du375+o3rT9w8cvTo4cePHD16/OSps0dOrJ08s37+8pVjp07fuPX03c3J3a1pTYXyiWqrY4JueL/cQpdqmTXV3e3tu5ubW7PpdjbLqpwKMS3z+9PJdlFA/abhgmoN9qaS0VpKsLxibRupsXZUg6lTYiHBmVA9osQ8qsfAg/6okSgnNKe0oGw8OK05K/GIyQrzgvCCsvIRaoWhE3DkmE0anC3ZddpgOGYNnjZ40uAJWDsakuFHCBaT7QZNGrRi3VEfBrBBQw/hFWYVecT2tMQ8oBHc/zUTq92AcsIyRHPC4WZAvprUaIZpOXq/ZE1ExXklOXAjrBQl6FhMFozOCC4Ig6oPloooSbUescoYEqLiDGi2YrzAbBw0x0TJxYhSRgtOc0pySjKCM4yL8T4ZERIaMEFGBqzmCBWYgGUCNpVrOIdQGQZxgSc8x82hVZcANLu41Lr0BT7HTpTgxZKFVAwyhLE5JgAGIgS0IgYZoo4tvEBYr3ySPqgQuLaP8gMzRjpHraXWMxe5i9z6lWY93kyM4PliwRNnmHc8eOY9dxGwKnwSIXEfeUjSB+nApu+1H3smoNMNhDVuxxOZizCdDIRBuJlxgIvWiHPpPZHq+Ze/+dyLL1+9ceuxw8ceO3zssccOP/740WPHT5w6ffrS1Ws3n3r6idu3z1+8cPz4yaNHjx87dur02QvHTp05e+HStSeevPbErWee+/rWrKgJh3UXBAZh/UrKCkPf7c7vT7c3ZrO7m5uf3r+3Mdme5NmsLO5PtidlMSnL7aKYlHVNBRIScVEJXkk+SqNMIKGJtlhZogxViiqFpar/Y8l0peIA1WSYzlY1EkAvozkjBaM5ZSXjJYExiKREFNz8OVqmggRolmQNWtFsiVmGyHaN4IKrWBcmS0wrlDUYCtHTqpnWCLh30uApJts12qqaSYW2inq7RjmiJaKQ/WaElZiB6JUvqTJf0uYKveNfgWlJGKSdJWYlFStIf7FIUVYQUmJaYV5SlhE8Rc0MY4g1MkxzRBGXteA5ITnCBaIVZjXlFaVICKRkIwUEtzlCNWPgdqiEyAidIjytUU5wI0VB6QyhGWqmdT3DKCO4IKTErKK8oqRoUIlxSQlcFqAIzck1Z8CxMAMEPoeCEHhgiJKHHm3V0SHqEG1IOkTlPTdGWCusU95Lt+wSSEGkoMeGgyhCUgncuVGGoFyULvLgRfTCB+HAaeBWjTirPgPhnPCOh8B9YNpyY4Wzy27SZXTqHHeOO8espc7y4EUIMiURowxRuiBc4M7zL+w7DhoapQ/cOm7NsqRhiNJMW+48854a3XBeMwrvSMVYTklBaUEJ1VpaVyJ8+yvPPvPsczeffOrkqTPHT5w+cuTYiZNra6fPnDq9duLkqavXb169cfPcufNnz547cWLt+LG1c+cunT534eKVa7duP/O1F156+dXX72xszyq0OStgNH5WISKNa1vlPTeWKFmSBjC5MZ3d396+t7W1OZ3c3dy4P5lMq2pW19OqAhKrqURcNkIgKRupSyZzTGsiKswLRImSjRQ1ZxUfiyW1UKvndRUTzjCd1ChDNEe0ICxDJEMYxlBUnGeI5IiWGHq1Kde2ne8wbXME8KYzjAtESkIKgnM0wnWc21DjWYMhAIZO9O0abVfNtKgfJWFguUnVbFXNdo02y3qrqKbQ3VqNO6/PmpFpZ5gWo6HqC9KGVeYLHNIxJQa4ArxXAfNsuR4VbGTRHONZg2YN2qqqzbK8nxWQoBaUF5hCmTRHKGvQrELToslqVBAMzAat7TVjJfz5CJWUVIKXnJUctk1oAMk5QnBKjnGGUYFwgWiBaY5RgXCJybSqCowhEoZrNow3XDRcAICh5bViDGAMU0FKgg/Bo7wyUqgYlffCWKY0FZIrLbSFWQRjzT14kSKIScJ5ar3wQaekQ5DewVaTQLM8BOkTBKIqhlW0uSJP4R33VnrLrVlBVLixVLMEthMAV//I4ezYYAAvNl9UGqlWILSuIltuQXNXzBiiFbGGWUukwJLDHw7K3qSpN6sixyir6k/v3X/5G6/cunX7ytVrp9bOrJ0+e+bsudNnzh4/efLYieMnTp48u37u/PlLa2tnTp5YO/zYsZMnzly4ePnClau3nnnm6y+8+MSTT33zW69/dOf+h3fuf7KxOSnLSV7NyiavMeGKcFlhUjTNZjbbyrOtPN+cZRuT6f3tycZksjmdbM6y7aIoMKoYA3KDEYSIc9gMrmCiHmedsYrQhrOSi3xp3FtxzuyRXBEQmyFSEV5TWWKaN2hlkCoQgaS0QOMeczUmmAsseEHwDMOBZqjJMZxFYKYZzEzJKryE9Ig0wOSsRuOUlobkDZnVGJA2qfGkRltlDW9LgUhek6wmWY0fwSrJEMmWWIXkc7tqsobkGJJhPCV0igl0wFaEYSkbLnJEIEJ+JHnGBaMZwRnBM4K2q3oc8ohoRXlBWMUVkqpmrKKkwGha1ZOimuT1rGqypgFTCng8S0wqSkqCSoJKSiHKLRitOS8JyZoGuBf6omrGGsZqNq4ggGS4IGQ38LKG85qCeiyhpwriYaRlw0FyZw3jNaWHiBLyEf8gPNzCGsCPsG70YUgJcTYzRviRKpkxzHixDF+VD9onHZKJUQcIlaGBKICQu0TjF79OOC+s5c4K59Q4AAkKpJZbx7QV1isfpQsCtCgfmHXcGqo1N1Y4w4zGSjVKEqOZtUzrsbNhiXaqLZaaWkOMQUJBlbyWIsOIKiNcaKQqGN2qyvvZLEc4r/EHn3z69Zde/spzX7t56/ba6bPr5y5cvHTl9Jmzp06fPnf+wtVr18+dv7h2+syRI0eOHjl67Pjx9XPnrl6/fvna1as3rp9cWzv8+NGXv/HqfdhPbXPy6f2tHCGiVEVZSWhJSFbVk7zczsutotguivvbkzsbm5/cu/fx3Tuf3Lt7Z2NjO88LhAtMYWvGErOGSsQlYrJhsgZNBVZfCoQw7oiTAz0SVhKaY5IRUhCaI5o3BD5CRSFHOEN4hnCGybRB22W9Gm60xBXaLqpp0+SYzBqUo/Hi0wZPazRt8KzGMFEpq9D4SYNnwLEVmlZoWqG8JtO6mdTN7P8n682bo7i27UG+Q7/na2NAgBAI0AiSEBKDMWAwYIyZzCSphhzOPE85VJUkfF/Hr6M/dP+xs0q6ryMyFFKphqyqXGftvfba+4SkYg1o1LGSMfFYMReocdR4GSp5qglWhaRCJad5L5iTIYzvDh+VD8IFFWvehdy1TpVNtU218pEbz4xXIekIhB9klWRKKlUyJOmi9hU03MuQhA0qVLZqfN2GZuzqRoXAjRXGKueldcJYqozy0VaVqStdVbpOpq5s03QZaZVs07h25OrGVVUajWI78lXt6sbW7XSyTKVTFMEKa7UPNqVuoYzJpmSrylSNTrUOlW9GaTSJozE0RXbfb934VJ2pD8czY9TMnQ/gGf3zffTP9/b7cTM5hLmY0DEAWhEEnKOjf4++/3v0/fv43/+Mv/8z+f4/h9//5+jf/3P4z79n+e3o+N/t8claMKO79hi6BKct88fdAadRT47qyff26J/m8J/R8b9H34/b79/r43+332ePPWyOJjDP2o9G8fAQRnXMzJlQJWoOj5vD7/XxUTya2HakUqOrSlXJN2179E9z9I9pWuoscw4JQYRETHz6tvf7H69/efJk9+HDq9eu31xavr508+ri4uL162u31rfv3t3Z3V27tT4/P395fv7q4rXl1ZV7D+5v79y9fGV+7tKlW7c23737sNfL3n/+VhDOlGXGpFPFdBMi1xZxhYQqOc8QLggdlsUQFRnKC0K5Nmo6Dl+HahbHgqgbxoehhd0xJmB/dVVjYqV9mqWROkZTJ11Xtq5hRhm075hYm5hkiMxFYCqQYUzs7iZ94i5CEMuAHl2EjdKVr5iP1PpO8gVSnc5AE8ZLG+R0hqhyUdrInWc+MBdgmKjySYekYuQBirGJhyRTrVLNQxIxcR9hTITyScaKuyBcPE2SMtbCB26tsJ7bwHyg1nPrhQtmNkhNOdhjVvkkQxIxiRRFjDAtWU0/pU7WCpX2FbNewDhln6SPynnjg7BOei9tgMlstmogrOUhyBRlitNCa2XbVlWNnUbLELhC5u/rkasak5JJ0VTBpqRcgHBmtihI73XqPkabmmpylCZjEI1D27qmNjGZEM+0x4fN0WF9OKmmzon68DBMJmE8ro6P6uOj9vhw/P1ofHx0OuE8YcjjfwOvTm/8n/Hxvyff/5mcug/MMq6/H9ffj+vj43ZmNz8+bo9OUk1wS4IBuj6cNEfH9eQ7NFKPjv9pjo6ryWEYH1VH35vjY6BWkIXAWVaNobv6pHf8pBo5fZXq8MiPJr5tVfA6Jmi2kiEya7m1OgTjPebi897e248fHj97+suTxzeXly7Pz1+7vri6vrq0srx5Z2vzzubtrY3bGxvXb9xYXl3Z2r6zeWfr9ubGrY3bC9eurqyvPvnt2dPfnr959/Hvr/tf9wcHgxwxzo2lWs82I0JCFlTkhOaUFoQixktKEaOYU8w5VTo0oziaxGZsq1bXrUoVKCKmafx44tqusROqGtOZYLWONVzrMkZY8lXsCBC67XSHhMBNYDZwF0RIkOkpF8UUwHBQF5gN0nZwlVPYAFZVqGCLjW4TdOulPwVdF5VP0k8x6ePpQ/hucCEYIZgL1Dp4UVhT4EzEdEUAoE4RG0X01HrmIrWeGgdYgqVttoJon5iFuwXmHQ8enkG4aFPj6sY2tW1qm2rtKxkSdYEYJ2Jl65GrGhtqbpxwjhkHb1CHJJwTwfPoeXDMO/iE3agxdSNCBz9bV7audF1JH02sYztxqTYx2lT5unJ1BeG0ilF4L50TzglnTUoAcoiBQ9PY1ElQoW1dVZsQz4y+H7XHR2k8TuNJ1xZwNO20GLW+beKobQ/H42kr3CyInfqK/u/Tiejo+/f2+J/xSfL5ffQd+uv/af/5Xn8/TkeH6eiwmQIJBFgI0LtgezKBLWfqSdcgUk+O68lRaMehmYR24seTCsgfhjkcHqXRYWoP0+gwjA/T5LB7eCc7H6XRYXN43BwdtdO28k5C8F75QJSiWjOtqZJCK8LZ/qD/9uOHV3/98dvLZ4+fP9na3rp+8/rtzVtb25t37m7d3ry1vLq0ur6ydmt17db6rc3bO/d27+7uLFy7Or9wZe32+t17u0+ePXv6/MWHvz9/2+8f9AZ7B/1hiQmXGcZICGYMNbrgvOS8YKzkHAsJ+WrJONWSKMWM7TKZqjWp6dLFFFWVoBhgmhbmOfipb8GmxoQKZFsRquk1HUQI0sYZVgFaHbqMh19mM7UZXNkAVOup9dx1WO2mEJ5CMnOB28C0EyZwG2Z8y1wgxnV/uiBDYoDPUDEXiQ8iROWiOEXRLARq7ezh1HruI/dehqh8kjZA4M19AOARa6jzAHKibbc7lvFUO2YCM4EZZ2LNXSTGdVj1nlhHrYddBWbZo61qGxsVKx4ScR7UJlu1sF6AWC2m4YMJlYpJxKDr2tS1TEmkqOsKshWTKh2Ca+pOyqoqFYMKlQpJp2Sq5JraVhXkqzJFlaLwjlsrvQVCDk0b6sZXtfbexuSqGoBtUlI+nKkPx/XhBELHalr8SYdHYTLx41EYj31b1+PReNoRP/MtzdriZonoaRj/J7Mdt0ff6+MOqNUUqzO4ziBaTSb1pAu260nXBg3sZ1MT20l1eBwmh9Wke3h9dJjGEzDWxXYSRofQt5nGk6lndQw9JTOn+4nOVjc6RCQEUbLktKSkQGVW5B8+f3r97s2LP1++fPPqweOHO/fv7t7f+eXXh7v3d+7u3rl+89r8wuUbSzeWVpZW19c272zd2rh9Y+nm5SvzVxev3d64fXd35/7Dh2/ffvjw6fPfX7/t9Qe9LB8UpKB8WCKqtHCOKIWVolrllGaElIyXlAFWkRBAv9I7HaP2la0a29S6SjIG06VMSVdTs3vdziwKtmqh5tkVOX1SPukQpf8PlM52iJtNvufGw5xuph23AeiIWo+1BWabbdw4+xcxjhpHpGHKUmWpdkQ7rC3M48fGEuOwtsx6ZgO1jvvAQ6DOE+eZC/BUIEGJ4HnwgEPQnIh1zDtuDTMWBnkz45lzzDvqLPzkPoiQqPXMeuki0RYbi7WFeLtj7+kdqLXEGGY9MY53i5SjWnNrpPc6VMJHbBx1flYlli4KoPGYRIjKR+Wickm5yF1UsZKxhowaOn5g601urYrRtI1palVXuq54iNxHEZOuK1VXpqp0CDIGmaKskopRx6iC802VRiOXKhuSjcnGYGL0VW1TBY0czFjIVyczlzzAtav2jlo3Hvm2SaO2nVLuKcG2K12eQPSf7+0/36HfdfTPP83343Q4qQ8P02hSjY/qo67L+XTP+ozJQaSNk0kaH6XxuD6cxNHYpdZPAzzfzeA5DKNJmHSPrY+PqslhM/kOo/ri+DBNjmJ7GNpRHLXVeJJGExhC3xwew4rgmya0jW9aV7Wurqk2RImCkf1Bf5hnvUHv76+f33/+8Prdn3++f/P0xW93723/9vzpb8+f3t3dXlpZunL1ytyli1euLly5unD95o3FG9fPnvv5Xz/9eOHi3NVr165fv765tfXkt9+e//5yr9fvZXmGyaBEOlbSJcwlk4oqxa2lWiEhSs6HGBeUIcoxF0TInFKilApex2BSUiHZ1IA8OIuRXFXZmY+nbmHjCVe1NtbSRRW6wFKFyvjKxgo2vABMzkb1zn5n0xgSbuy2bzSemS68BKB2v0yBio0jyjKYxK8slZYoi7Xt/qstMa6DqwvMe+ossYZaw10QPlGgUBu4cdJ75b3wHZMz54k1zFm4QGFUPzeOao21otaI4LlzXXzrg/BJumkpyHWAV6mekb9wkRkjrOvI3wdmPFWWSM20pcpwF2RMMkThAwAVAoGuKF1VMgYVgrQeXFwSVjfjJETd093ihXXMGGYMswbM/aapbV3BODhTVaZpbF1BHUjFqGLUIUCrho7B1nVoGldVJkRprQsxVHWoG5Oi9EHYCLw6rg8P26OjNB43R8fVZOKb2rW1bRs/HkXo2Znmgc3xCbpO02x7dNx8/978873+57j+flx9P6qOj9LxUTqcpDE0Fpw8sJ52AAGvgrxcHR3Gw6MwnoRRG9pOl5sZU6GNy8baVI1rx2E8TpNxdXRYTSbN4XEzPoZhmX40Se1hqMdpPKkmh9XoKDRj6GxIo4lvWz9q42gUmpGvR7aqdIrEyCFBw7LY7+1/2//2ee/rXx/fvvrrjz/fv3ny4rcHjx48ffZk887G5SuXfzr38w8//Xj23Pnzcxd/Onv27PlzFy7O/fDjv86e+3nh6tX5y/MXL168cOHC7r17377tfz3o7Q2GQ4IPioIa7+qRiUkaixjHQpScFowVjA0xRowjxgtCc0JyxohSVEvhtAohjka+HpnUhKZ1dW1SMqkysYJ9pTo/QOrm7p6wpY8qJMjZFBQeXMefM5SK6e/UeGphC2N/cmjHpptHzTZfJdJg7bC2HRSlnSG5G/B7CqJAj1hbagMxBoDKjIFXxNYR66nxwgXpQW511HhiPLGWeddhVdtTr6KY1tw5Gby0Duq6PETuAoN9q3yAWGAa9wYeOg2MW0uVZsZzH6nz1DgKW28oCzcyY5X3ynuV0iw3Fj6JmEQMKkVIL02q4VOdZek6VBo+Z5+gjZFbS7UW3pu6sqnyVe1So31U0zqNrSpbVTMpWIUANSEId11dmxBNiD4knyqbqtCOYju2qTlTQx/z5DCOD8NoEkfjOGr8qAlwTY9G1dEJrpqjo3o8gd7Z8XG33wQUXdLhYXV8BEdzfFQfHTVHx/XkOI4mvhlX48MZSme/1IeHYTL2o7Yaj+vjo3QIEy5HcTQK7bgTP1OT2nE9HlftyKVauChDcu3Yt20aj+JoHJpRNT6ElguwvJiqDe0ktGNXt1PnagrtKLYjWzWhHZu6kaGyqdUhceNUDMI5qJocDLI3b9+/ev3m5R+vnzz77c7Ondsb6xtbt68v37g4f+n8+XM/nf3xxx9/+vncubPnfv753M9zly9cvnJ57tLFf/30408/n700f/nn8+d+f/GyKNDfn78e9IdUKsRFIaROKTatMBZzUTKWU1pyPijLnBAIgPtlOUDIxEilYlor77UP0jkLk5BiDXKIripTNyJ2Mg98RGAABOlV2CBcl3/CmGzmPOtCQc9dYNpx67m1bDbnHjI97WcUeuqnpcZiZbH0TDkqDZISa82MYdpy7Zl2wnphHVGGKAO7IWNpkNB4uk8csx4bi7UhVnOjqbHEeiA3ph3TlinLtGXGUueoNcQa6iyzHgi/w5Vz0ntuLTdWGC+cF9Yx60ADw9M3iLWlyhJlhQ3SR+2TtLOI13HrhO8+BFiJSq6oc9gYoq0IkTk/42eqHdWGwsl4p1Iw8aRMNR2LNa1yuShckD4K66m20kUYx2NiV7WGvUKUjzbVJtaurl1TQ+1HBq9CMFUlgoe3qUMwIWkfhLXKexsrl5ozzWSc2nFoJ9ArGMfjNG7TpHNRnASrJ6LrGIDaHh61h0fT8PUQjjQeV4eTWcIJo5a7YdOndKNZjhoPJ+nwMI1GaTJJR0d+PLFN65vG1a1JjYy1CpWvm3o8Gh1OIvQcQUdll4tPZgbu2E5mAz5gAggkcsJ5JASzlhkjnLNVpWOSIQjvlU8F5QAbLOXnvf23Hz/9+uuzJ89+39rZWb19a2t7c+HalSvXriwuLS6t3ly8fvXq1SuXLs3NXbp47vz58+fPX7x88fKVyz+fP/dfP/z3+bkLoDA9fvKUEC6k/vzlW0lpNRrrGEvGMBed5Ms51ZoZUzJeElZgWhCaU8q0NjEK57ixwjkdgolRhyhtlC7oGEUMIgYRI2RBoIva1PiqlS5KEzRcQz7O9qRgptNXiXVkGtMCVolSTHeYJNJQ5TponSJSqgxVlihDhBJKUE6JVFgqLCWWmirLlCPKYCkQl0Ra2LGGdLsqG6Ys8DNSFhvLrKFaEaWQNERZOgOzdtw6Zg21BgM2XAAC7AJ1F5gP1FlqDFaaaqAvRbUGFsXaUuOA1ZnulFthvILts5wXzqkQVPDSO2HcyZZWxlHnuPNMe2Y8gfRbWaIM4gpLhZTE1lDvZAwmVVNNzksfdAQ6jTMbyUy0g70qpx/1SX4Ba6gOlU2Va2qQDCELMFVSdeLeCee0DyZUwliuDZWSCMm1O9NOJqkdmar240OQZOrxqJqMQW2qDw8b2Fx4POnGsX0/hlpoe9gpq6f1oTQep9FoZq9NY5gScpxGhzP1aOZaTpNJOjqsDqe3jEdu1Nq6dVVlq9rEWsdKheDbJo3b1I5SO/bt2I8OXTsOo1Eagc92HNtJaMexHfvR2LUjPxm7UavrSqbInePGEWWw1kQpajTVGopdOkbhAhJygFFOyaAsvvUOXr35c3P77oNff3309OnOg/urG2vn58798ON/n5/7ee7SufmFi9euXVlcvHrt+uLC1YUrV65cunTpp7Nn/+tfP/zrxx/PnZ+7PH/l6uK13fv3/v70mQuV5UWJcXs4Uc5ypTHnOSY5JjnFSLCcsYKyfl70snyI8BDjjJCCMaIUMwZ+QjIjXOd0kTFwH5kPauo0kiGB85YbL12Up+QibjzTnmlLjEZalUpiowGBTFuuDdcGsAoMQ5Sh2jBjqLazvZKptEw67ex4Uv2//8/R//k/x9p7JBTRiihDpMFCY6GQEEQq+JMqg6We7ryqiZRIqFJoJDVVliqFpcLaYKkB2N1KoS3ThlmLlMawvpiOV/lpQct6WHSIskRpbrtlBSuDpEawQGjXwWaqeEsbufXCeRkCdxAIBA4FYR95CNw65SKsLMJ4Kg3hCnFFpCHaIgALu/gAACAASURBVK2ptVS77kOGAq9zsPr/pxwQpJ0tlI5bQ7XGUiIhidIQJDNjqNaz71fHaAIkrklVScZoUgpNa1KSwUvvqTZUGyLNmfbwqDk87CZNHB2DtaA5OmzBZjiedMek04ROBNtOtv0PAXkG2pknPo1HEcTY6UPSeBzHY9+2fjKO0+EaoW39qLWjxjZNbFqbKuWDTcnVtRu1pq5C3YSmMVXtR2Pbtm7UhtEojLppN1DhcHWlUrRtA0ZNsJV0AkMKMkVdp84h3bY6Reos0irjtI+Lg3y4N+z9+f7d81d/PP39+eNnz56++O3x7082tm8vrVzf2FpfuHb50vzc3KVzc3Pnfj7307lzZy9fvnT27Nn/+q//+uHHf/18/vz8/NXlldWt7TuPnz75/PXLl29fKaeYEuud1ApjkpcYcYGFzCnOKSkYKwXfH2bfev0hwhkhJedICCwlUQpLeQqrwAlR+ahizX00qfFVq7vdJWJHOzMpCHQX2PhUG+ENsQoZhZSkGnjDcG2o1EwZ2MMCC00kXFUCzgELhYXGXGOuhdLe6eOj6uiokc4QZYhUWCiiDBYK+AcrhZXEUmIpkBCwcxTmkkiJpQKaxcJQabDUyGiiNdW6k6b+c3tlrB1WlgBFS4NBW9YWK4u07TRqZbvNI2FP5+nCAVjlxmOhO2i5yG0gxsHuWMw66U5UNG4D855Zx7TD0mCpibJEWSR0yRURhkiDpSwY696RUKDVM2OwlF3B3DimLQh1wk7VO+u4Ndya2bcJj2LGQE7LrdUx2qoyMWoflA8yBOac8E774OsaFAqwJTJjz9STw/boPyooaTSqJ+MOqJPDejJJo3Eaj6vxpBqPfdNYsDLDRT8eA2AALXE06u58imlhGvWMbKvJBDoAw2ScRuM46h4Y25GFLt66ttOGBlsllZJrm9iOQtuGtnFtAzVG2za2aVzThmbk6gYOW1UmRdPUoMKZppax4taLGF3TpMkYqjUmJWY1sXpA8YCi93tf3n/59G2w/+7T+78+vnv26sXuLw+2du9s7W6tbqzML1y8fGXuytVLlxfmLi/MnZ87++PZ//7XD//XTz/9cPanH3/44Ycf/vXDjz/9dO7CheWVleXV5fVbtz59+VqUJaZkmGd5WSCC+8PhwSAbFCUWomQkwyindIhxRvAQ4yHGOaWgDM8QCyZvnaKwTvmgQwU1Ayj3mVBJG4QJ1DjmHfWOWcuNo9Yx56ntMEC1Fc4wa7BWRKku8AOUAp1KA1shIy6xlJAOEKVhu1TEZSkkFoZwjSnDlCDJkJSIKSQkUarDttBIqFJwLCUSvGQccYW4wkJhIWEtwEIjpuCegFWiFJF6ulIYiJmJsqXUWEM6bYnosNrBVVukTCk1nQbq3DiqFVWaSAObxMJLMwXBsOdQVvWRWo+No8ZKF7ieISow57G1xPpSm1KZQupcqlIZAqsY11gpxAUsWyUXoNUDtQproSMKcAjl+o4/pyjl1s4OoFMgW6KUcM7VdRqNQlUr74F1ubVMG+W9rSodo3BOBS+dPzPNSA9BDU6TiW+a2DbVeBIBe+MxNNRV43HVjmIzcnVtU2VSCm0bJmPbNqau7cyI3DSuqrvWoVHXOjBriIO5Ug4a7ScTHSodIjRnhra1TWOazqvl6trXjU2VrRrfjlwFvq1oUgLO1FVt6tZB+2JqoZnDVY2JwdYJ2vlt2w0TguEavm5NqmChokaXig8o7hO8nw/ff/n0997nR7/9emPt5sKNqzdWb1y5fmXl9vLq7eWFa5cXrl2+vnT1xsq1hRvzC4uXLy/MXbh49uzP/7o8P3d5fu6nsz/OXZxbuLpwc3npwuXLN5dXXr583e9nB/3+MM+4EJjQXp5niJSMIcYLQkpKhxj/vbe3n2X9sswIGWI8A+qpKqtXMQoXuIHINnDjue5c7+BegAoHd5ZbS52lzhBrO4kFskFjqTJYKm4cNw72JidC4w5O3ZbkRGosFPAk4qpksqACCVkImQudM11ShYXCUpZclkyVXHTAlrJksmQCaLlgvKAiJ7ygsuSqFKoUumQKcVUKhaQqpSwkRzMOF7pkHZ6R0KVSpVJIK2w0UZpqg5XGyoIEXcpOsprG25Zpy51hp8pLRBoqbReBa8WtpcZyqBL5SI0T1jENOYKj2jHniXVI21KbUptCKmwstg5pi6WmylClqTZEaiRUzjnWCitFtGbWMmdBsqZan0ZgJwgrTaSSzusQpPPCWmY0UZJbw4xh2nBjdQijw8n46NBXSTgLMwZ0jLAEEKUA/9L7M3E0qsbQm1PFURsmYz9uQ9uk0ShMsQqNY76q4QBNGTbhdqMWyrC2qWfhqG+amWdqtvdEFydPJmFyMhdDx8rGJo7GoW1C28Kzhck4jsexbUPdxGYcmomrWh0q0Lhtqlzb6LpWVa3r1lSNibVLneSrfNDBuyrZpnbjkRu1oe0Gt5tQK1/5pnVtI1PkwRGnSiUGlPRR+eVg7+WbV/ce3b987fKF+YuLy4urGys3Vq9fmr8AMfD61trS+o3rK9dWN5ZWb91cu7W0vLJ4c+nq9RsLl+fnlpZubG/f2djaPH9pfmtn9/3HT1+/7X/++u2gd5CXRT8rBkUJnzvmArLWXlnsZ9lBnh/kOQTAOaWIcaoUVYoqzY3lxko7yzwDN5EbP427gnKRuUCsYcYo71WM2BpsdKkkUppI2MK0iy2x0FgYxBVikghVUFEywJgEcCKuCir/1+0lE4jLXKpMqILLkouSCATAY7zkvBQccVEyWTBRMFZQXlJZMllQWRBRMJULlXOVM1VwWQhZKllIXiqBpUSwNnE1O4dCyEKJUslCikIKiKuJkkRppAxWlkhLYQGSFjPIig02CuuOmYl2WBlqPLMewmxmDFWKKE2t4z4x67qSsvbcBKIs0horDeoxUV0YzLTD2mCtmNFMaSIVVrLgPBcSGV1qWSoJKgCCNUUpagyf0mxX0VWaKc21Uc4r65Tz3CgsOdUS2h6ldVwb4520WlojnGFGMaOFMxBjw0GUotqcsW3jR6M0HsVRG6FDctSmcRtHs4JeOgFJqkJVpaapx6M0aqEM68eNH7e2bXSVbFP7UZtGo9SOoHEWBh83s0x1NAqjURzDC41gfEZnba1b34xCO/bjkR+NQj2yYLZOFUTdtgaNuzZN5ZrKTZ1cMkZTJSgwMm2F9TrEbtZOW7umclVtUyV9FDa4qrVVI32kxvRxkVG8nw162fD1u7/+ePfXu88fHr/49cmLx7uPdu492r1zb2tr+/bq+tLlaxcXl6/dWL52a2P11ubq/ML5q4sXV9ZuLK1cv3rt0tLyteWVxdXV5YWr134+P7e6sfn76z8P8nKvnx0Msr1eP8eEak2kLpnIMclKNCzRAKF+We5nWa8ohhiXQmSElIwJ57gxWEqqNNO2S4SmdRSiNNWaWUuNp8ZR46i2RBluHJYKHFFEKSwVURpLSZXtQCtVyUXJJNApIJZIiFElEiInLCccsNoRI1ipGC85L4QomCiZzKkoqMowL2hHpwXlGRMFFzmlGaGz58kJL7nKucy5gj2US6kLKQrJCylKKZAQJRdYALZFQQWWuhSqEKpUOhcc3ku3xilFtCZSEaWptFRazDtJDN4snUq41HRVVgz2CaM7OUcrojTQFFGaGaNC4M4RZ7E2RFsk9YyxseicEnBw7bqUWGlqDHeWGo2VQlJipeFT4sZwY2ZYpVpjIYmQVCphrHSOO8espVoRJSDW5cZy46R3OljpjHBmKj4pJARE2swoaJ88Y+rkmyqNT5pcQ9v6pgKig4hZhWBTgn68UNf1qK3HozRu/KizTNi2caMGBkaF8Rg8jbMAuBqN6nEnPoVR60Yt5Ki+rk+EpbqZvvrItU1oWtjVU6dapmjqylWVqSqYu2Ga2lTRVF2jg6yijEF6D3kICAYyJbBWmyrq4JX30gcdahtrHRI3thR8QMp+mWe4/PTt6+v3b99//fz8r1dvv/z164tHt++ub+5sbO1sLq3duHRlbnH56vKtpZX1pe2dzd0H29eXrlyc//ni/Lnzc2cvXbmwsDg3v3DhwsULP579eXFpeW1z8/c/33zpDfeHRT8vD4ZZjknBOdgJERc5JoDV2ZERAiLwTAeGgAqcfTOsEgUXnKLGUOuo9VQ7Or22qLJYdBzVKUOiSzsLyrEQWMqC8YLJgoqSCsTFTAoqGMsJnWEswywnLKcETMs5pTmlAKeMiIyIIWIZ5gUVJZU54RnhOeMlZwVjJZMF5fBUU8x3IC+5LDnPOc84KzgrGSumme1UudFYmFLoQqpCiVIIACoSAnXJsECQAEuDp2EwlhpLRaQR1nfKtnEIZG17ouicClM7vqJaM2uos0hr8EUy7YTxTDvEFZUGPvaZXs2URUISKUEcokrNnhNxUTI2k52U99J7ZgyViknFtRHOMWepMXxauOLWCueFCdw5FZz0Jyrx7GynMbCiWp/xTRVHTWybatTW02niaQzUOgYmTONxHI079agdxbqNbePaWtfdQArX9QHVrmps1wGUuiC5rmE6G4z28hDoNjX05oW2DaMRWOfCaOTbpptqUTeh7ppIVEqqSraqXNPNs1FV6pqMYLZNU5lUgWTatWXYwKxn3qt00lGtAziwg3AWCY4ELznPCM4p/uvj+/dfPj1//er56xdPXz29cev69bXFW3fWrty4fHbuXxevXli+tbhxd237/tbOw+3t+1u3t9cXlxcWFi9duHj2yrVLN1cWltYWr12/euXatTu797Z2d399/vwgK4cl2R8MEecZJQOEemUxxLiX5V8Pet96/X5Z9styiDFgFTJV+HogkSNSnSq9OG69dP5/fZdwzcGdS8Zzwjus8k7LQRyQQ6FPABaFnPCSihkOp78wQNf04DmlOWE5FTkVOaUQ4mYYaBOYkBeUF1SUXGaMlZyVHJ5E5qSDa4ZZhllBRU7YEOOckIzSnDE4DXitWcgNUXrJZMFlIXkpBMhdILaB9oaE/P/BW83CxdmHMwtEiYK8V3NjqTbw2ZacYyAuZ7kx2GhkNDG6Y0WtEQhs6j+eeQYe+I5OfwWzA0SHgnM4ASIkEVJYC5b9qbm3K9tgqahyzFiYEAJZLkhQcAD9YimJ1Gd8U4WmTm2TOrgCuTW+gUkwNewIkCbjeDiJp8Y62aYx3U6+ML6p8x6o0BGaiEGG4Oo6tm1s2jAaQTpq29o1TWhbwF7XsJ9i10FSV7aqXFW7qrWxMbFWQKfge64rwKqtKp2gR6yGaReurru+e5dAx5fTRkGoYqkYuHfEGiw5FqxgGDIBJNjX3t67T+9///Pl73++2H64vbm7cfeXO/M3Ll5bvnz15qWlW1dvba/cfbixsbu2dmdlZWt5bXt1ZWPp1tbq6sby6u3llY2ba5tLK7dX1rc2NnfuLt++/eeHD6XgB1m21x9wrYkSoPT2y/Igzz/v7R9kwz5C+1k2QAh04FlNlWrNtOHGEKW7dV0aojqpafY1z4orAEKiFJEKcX0iunb5Jy9Y52ecClc8p6zkAm4EzswpBTKchaM55RkhA0wGlGeke3jJeEFoCffkEsCfU9I9CaEZoSWTQ0SHiAI5Z5hlGHDb2U5gUZiBuaAiJ6BFcQiq4UAckCngpQvGpjq5mKlfiCtQuWafxgw8RCmizKmCkOPaMWmp0gjCb8oR56DhMWtxBx5BlKJKEaORkkRKolQhBVJy9u1MYXZS35opQFTpkvNc8ExwJCXADEtJjQEihQqccH6mGxGpZ4vCTP8H3p4VeIjSJVNnQluHpkptE+rK1x04oQ3HNymOmtDWvql8U/lx60eNb+o4GsEcR91Az04yqTKhETZw7Zh2MkURAw9e15Vt6lA3sWlc2/UKqboC5nRVo5tKVtAKHOSs4Ssl2CQXyv3AqyZVOkVdVyIGmaIKQcUofOelBOnM1pUKQVgvXTCxsrFWIargubPEaGw0cRYZza0RVmPJC8qQEBlF34YHb7+8/+P969/fvHj17uWzP58+f/P0+vrCpWtnlzeubuwub+ys3Lm3fvfh7eXNxcX1hfW7K7furq5u3Ny4e2vn4fb2g827Dza2H9y59+uDzd27W/d2Hz179v7Ll49fvn7e28ecYykyQrCU/bIclKifFwNUHuQ5ZKoQBsN3012OlDGloQ5RMnmiuEIH3zRCxkoiKci0sEmUBqyeCLlEFKyrA50+CkaBJ2e/l0zkVAxKAhx4wquUZ5TnszCYsZKyggFEKfQJZZhmhBZMDCnLCAci7eiUcUhiM8wyTAF7JRc54WDuKagsOfAzg2fLZyvLVGqeMSH87BYdrhDXHVaZQKJDTlcc7mrUIFxrqgxRhhvLlAVUwNJWUoY4x9NbZiUrJEQpBZqyNDIKKYW7pgs9e5VZjW32WMRFwVkhOFISScFm4pbWRCkOzv6pBDXNbE9Sm9k7Jf8RAGvuHFX2jG8q31axqX1VAQu5tquXAlBDW7s66ehVFXQVbBVtlSwUMNtGV51fT/jArOcuEO2E9ypG6NADxvNNo+to2qSqSlVJV0nHysTaVBXYILlzKkaVoq6SrhIYL6FlmQXPvTextlUtq24VUDHYVEHJZzbDpqtHQTdZiMo66TyRshC8UBJbQ6wh1ojgmFElJb08/zrofx7s/93/+urj6z8/vn73+e2TV7/efbT5y/N727/cnr95bmHl/PX1y0u3rq1sLN66c+P2ztLK1uLa9o2VjcW1jaXbd9a27m3u/nJn55et2zu3N+9trWys7z765cHjJ2/ef3j78e8Pn798OTjYGw57RTFAaD/L9oZDQOzecPj54KBXFDmlA4RmFyXioiTQgC5A55xdEwVjAFEiFVUaC4ng4DKnDHHgGQnqyAxyU0YS+ZQeu4B2euSUZoBJwgGuGWYZolOtiOaMDjEeYpQRkiE6JDRjNCNkUKIhIoOSDBEdINrHdIjZsOxItSA8wx1pZ5jmhHc5+SyQZlDgoTkhxfSUckozSgo6zXunIXpH7NOyVskF4rILxYkoWPevLhYVkkg1wy3kh52qpBXW4Lvq4D0LdDstQGtmTME5ZMud2KsV1mqmzRKl4JRmZdVOxpfT9UJ0sO8yZDgBLqjSREqmNTeGG8uNEdZyY5jW3GgsZEFZQWiGCRaSSIm4QFxQpZg2Z2wVbVW5qmtXd21rR52xAVDqm8pWEbBqgWDrZOqkqqSbWqbIg5cd40XmA3dBeq98ENPtCaGTgAcrk4duaZkitOd2SHNOOsethXhVpih8kDYKaGh0TsZoYq1iBQysqmSr1MXJqZnt1ARGPBWCDkH7QIRkSlOtkZSlEqWSQ0YzzmBFHBRFr8g/9/a+DPf//PzX609//vXpr9/fPN99fGfn142Hz+9u3Fu+snx+bvFfV1cuLN26dnVp7urS+cXVuaX1yzdW567dvLC6fn3t9tKt7bW1raWb69dWNpdv3rq5sHTj/uNfn7169fzlHx8+fzkYZP28yCnFUh7kxf4w7+XFoCyHCPWK4ttgcJDnJ2kkENe07QZxcP+oUyklLRhDgiMuMFOISsx1l+wxhYUuuSi5QEKWDK7vjq9yyiDmLJnoyHBKjDmlQ0YHhGVUZNPYdYhohinEtwXBOSU5JUOMByXuI9rHpIfLXlkMCjwoCcB7iFmHVUSHiA5KkiGaEzakpI/RkNIBpj1UDigeYjpEdIgwnFtBaI5JOX13U9oUJRU5OX0jKznPO8qFgLyrLRX0f2FVQIMhFqKQohDdIghrFlKy0JJoRTvBfBrBQugrFbi1kZKlFFiIQvBcikIJpKYPmbIorBpdYqk1VXqW2c4omlmDQcSWEgtJpQJlmCnNpAKJmCnJlORaUSkx5wVhMNYHSvGYcyolU/qMTEGFoGOS3pkUfZN8WwFBzVp4XEouJR2CiUnH6OrK1hU0Z6ngZfC2rm1dqyp1c5ljh094Ejh4dLOo2JxqC+qSyWlnkI6JdQO1Ku6jgPkGKckIjBpEiDAYWqVKV5VKCVqfWNcPZal11BhuDNMKCw4ZCOICvuwuzWAsw3g/yw7ywZf+tz8+vH7z5a/f37/87c1vT/948uj5vad/3N96uLS4fuHq8s/XVy+u37m+trW4tH5pbfPK6u1L12/+tLQ2t7qxuL558/bWytrt61dvzt28tXBj/drqxvr2/Xv3f33y7I/Xg7IcIPytP9zPswHBvaI86A8PDvq9QdYvyn5RfO31e0UBnXE5BXAKIiWRMwFDdiItpQD4gjEQbArKIUQsGCdKA8GC2FNyCelfhmlOWcG7qHWIcEa6ULYgtGQccZ5TOiQkI2SI6RCxIWbAkzllBWMZIQOMBhQPKR0QMsRkiMmQkD4qh5gMER1iNgCUEjYFIR0imiGalbSgbEhIRsmQkAEiQ0KGhAwxHmJ4RTzEOMOko26CM0IyTApCc0ILAgsNOx0gFJRmBA8pLTiHElRBeElFwXgOAKasoAwqUljIUojylBsMApOiS+9P8kysVCmnzhApCyFKJUspSiaGmIIYhqSgWgKksZTwtDljGaM5E0iccn0JibnAQiDGiZTCWKo0lYpIxZWmTGDKKBeECyoUk4pIhaXAklMpEKOI0ZKSkjIkRMlYwRiWgkhxxlTRVrFrYq6TrYKrAT9Jw5CYqg5141LlYAZfiAqMEAmGwXUUp2G6T1WZpobe2Y7iYJhqVek6yRhUlXRKJiYdg0knmwJDzt1F8C7MjNowp4P7AHeQIYrYDQQRIckUICTmPlDjkTJEO+o8tZYZjSVDghElEOcFYTMjCJYyg4bVrL+fHXzc+/jm4+vXf//x219PH79+/PD3e09e3f/l+dbK9sKNrcur21dXNq/e3l3eeri6fndxdfPK+vbC8q2LN1YvLG8sbu3c2rm3uXPv1u2txYWb5xdXLt/Z2bizu337zvbbvz9mBB1k2dd+v5cX+3n28evX13++2d876A2yXl4MirJflKAtZYR0+YmY6o1aTWUMeWoV71RQiP1ywmcln5zSjLKCiIJ2PoQhYv0CAzXllAwQGmDUxZmEFqTjKyjqlowOMRkS3scUsNfHqE9wH6P+VP0aTu2QGSEDVA4h9C1JD5E+YX1EB5gOMRsgOkS0oCLHbFAicGVlmGaYTh/bnXP3tBgPMR5gPCAYhOIckwyRDNGCztQpOCiccEZJl0JP1amMshxS2emQDcQk4ieJbpcHKtXJs9O4d5p5qkKokissdCFFoUQuOBLgDxE54USpgtGSEyIFoI4ohYVAUhRSZFxkhOeEwWiekjLMBRyIcfgJXAolHMw4wBi+YgQap+RMKyoFk4LKbqbPNCumWPIzrk4Q6ILzQcdgq47roEXddf2y06IIZIMpmSqZqraxgkmzCsBZRZUCjEi10wT4f5Fnl0yGYFI1m2U+i2OFc8Q4bgPXHnp5hU982scgXRDOS+8k7PkdAhzCBWE9kQZLXSiJpCSSc6uZUURLIiU3RoWApYTLeojLXpENSPF1sPdh7+Ordy9evHv29I9Hv799vPVoefvRyp1fVm5szG89Xr/32+atnZvL29fXdm+s7Fy/uXn5+q255a351a2rt+8ubeys7Ty4c/+XrZ2Hty4tnl1aX3j0+N6TZ4+3du++fPPHx29/f/jydy8b9vPs68H+l29fP33+/PXbt2+9g2+Dfj8v9ocZXLWw3iMhMBd0Vv2ffpeA1ZzSglEwzedkWrqEogiBaJYVTOSEZaTLCTPMhogMSpQRUlAGoe+Q4JwQ0GyHGOcEYl2WEdonpI9pH9E+pgcIHaCyj9GgPFlQOtWakD5CgxJnmGWE9xDpYzogbEBYH9MeIgNEgWP7JR5glBGynxVDTHNK4c8OcoQMMYbG3QHGg6kvOsMkxzTvzr8j6pzwnIBhg+bTcnTJRE5ERnjGRMklzJoDuIJudFKhkXJWoPpfJRYkOOKyZLIUqhCykAJpVUiBTtktsdAFYxklJWPklI4F6VXOeMkkuEeQEAjG3MkuE4bY+yS5hS9UiFzwQgpsu1uwlFRLYbQwShjDtWFKk0704syoM7byOllXz7AadYwmJhsT0KkJ0cZkQpzypHdVUqDcxmhjbUNtI4TNXsdu+Misz30GRRWCjkH6wE2QPpjq1H9jlClCx630XvmofBQWiqVBWD/rXVC+0iFK72awh/5j6E7ixlNlsNHUGOEdd4ZZxa0hp1SBjJB+mR9kg71h//Og937vy/v9T6/ev3r94eXvb3578ure1qPrt3avbD5cuvVwefXeze0nt7cerq1sL67uXF+6s7CyvXDz9sWVrfnV7fkbG+eXNi4v3V5Y21pcv3Pj7sPb7z69fvD43u6je49fPHv88vlff79/+/nvD18/Hwz6+72DvYP9z1+/7PUO9vq9Lwf7wwL18uJrv98ritN+YIAlRLyzjGjGDwVjGWGgzcD1McvZoBkAID0FAx4iPEtBh4gOMR4inCECsS4c/QIPStJH+ACXByXaL/B+ib/lRQ+jIe3w2Z8itl+WPVT2MOohPJjyag+RgxIfwM8SH5R4v0AHJe5j0sPoAOEeIgPCDlB5gMs+7kgVnnCAUL8o+wj3Ti0KQ9xJXHBus7h6iFiGaI4JFIQzTAeIDCgdEDbEJ/UnwOR/Vnq6PzuQz7Khk5ptZ4EECCElS9Hlw+AwySlDovtqcgYLHO3KftOko+QcS0Ekx5xheVKAnQnFXYOOkljKXHCsNXWWdfLyFK7WCGOFtsIYIgVVgijBrT5jotXB6hhMqk6wGoIJ8DPAdALlnA5BB29SMCnI6FWVdFWZWCuXdEgmJemdCtZW0Zym0BinhOy70DqcZLMqBBm8CIFHLzswT4NhraWx0McgXddwKEwAPwB4YuFpobgMB5aqYAxJwYIXMXIPY+90TjF8VUNKhhj1i+ygyD71en/39l///fbjwd/vvrz988OrV++f7jxdWt+Zv/3gxvqDm2v3b24+Wrv3dGvz/tL6zrXVO/Mrdy6tbc+vbMxtPpjf+vXSnUdXR66x5wAAIABJREFUV+5cWtu+emP98sbOyqNnD7bubT14+uuzP18//fP1678/vPny+e2Xz5++ftnvHXz++uXj50/7g/6nb1//fPt2f5ANyhIwAIHiTPAsOC+mJYqSc3KqPACa7RCzDLNBSWaFSsgAoXzSL1G/KIeYZIQOEQGg7he4j3GGcYZwjinADILYQUkGBRkgPMC4V6I+In1EewXugVtjZq7CuF+W+3l+UBZ7ZXFQov0CHRRoLy/3p+AElMIB0O0V+KBA/RLwXPRQ2SvLftG98ZNImLBeiXtF0flD4NwKMtWl6RBibMIzxIYlGZZkiNgQ44ySISVDwgaIDRGe1ZYKdiKh/S/R+/QvpwtCYEIupMgZQ12dTFFloSyUUzb1eHVwheUVSYGlAjt0Z2gxCsmp7DTNZWaFX1CwQBAmUlKloX5DtWZGUy2Zgb5czbUE2YkowYw641JwKWrvTUwzA7CvYqiTSx04gTBNCNo7myIEySJFGYMKUYckPewm4FRwOgbuPXOOe8e9F8EL76k13DnhvYxBpzSDrvSeOQtKsoAJVM531SdjpencHoBVph2RFmyuRCluuvxzVjuG0nPJOTWGGAeTE6h1pZI5RSWnfYz7FGcUD8r8a//ga+9gbzj4cPDp5YeXL989f/768bPXv9z5dWnr4Y3Nh9dX7y3c+uXm1i8rdx6ubD9aWt+9srJ9ceXO3PLW+ZsbP28+vHTv2fz2k6srO5fW7s4vb8wv3756Y+3qvUe73/oHQ4xfvnv38u3bV+/ev/305ePXLx8/f/79xctHT59+/Pb1y/7+fq+/3x/uD4dw0fTLEi6dnNKM0Yx32VfBGOrGkbKMkiHGOWNDxgd45rllIALllOSEDhHrF2RKRNPyCaK9Ah8gPKBkgFBWlkPUgSGbsmtB+BARWDJywk4wXKJeXvYL1MvLXoH28mKvKPeK/FuZ7xflXl7u5eU+wLVAB3m5Nyzgz45gCzwoyEFWwgEaOBi2AJYzrPYQPshRryj6ZTFAGNi+V+Ac8yGmQ4wHmAD+h5gNS9Iv8BDNBCqUUTqkXS4AEM0IzSk7Bd3/YN2Zv6LjW7hRilyKnDPEOeICdX4phbjEQmIpkYRCLtyiIAmHjlYsRcnFVFkQWEnSlY4kkQrc/0gIqjTThqmuH4ApTYScZtGKGcWtFk5za7jRYnpwLYkUZ5SzGlg0Jjmtsvgq+Srp6FVwtooqOB28CV57Z4I30evguXfUWTAxzkom3QrhLHGGeQfeA2w0NpqG6e1gWbYWJj4K76i3MJ1k6uroWopghG9nvDIdXKnSzBhoR4K62YxUZ4/izjEXuU/cJ+YC1gYJhjg7KIv9Mt8b9vezwef9r/1i+PHrp4fPHt57tvP41f3HL+798nxn89HaLy/v3Hl0Y/nu3M27F9fvLqxtL6ztzt/cvrC0fWF1d2757rnFzR9vbv+0tvvzys6F61sXlu9cWr+7cOf+0s6D9fuPdh7/9uuf794+f/Xq1Zs3f338+OLPN28/ffrw9+cXr16/+uuvt58/f/76rXcw+LK3vz/MZjJvyXlG6YDgASMDRvsEdxKlEJgLLGR3wTHWJ3RIeEF5wThEjBD9DhEGcM7qKNPqCxsQeoDKPsFDjLKyGJYl3HOIaC9Hw5IUhA9KDBDq5aiXI0DLQYb2h0UvRwdZuV+g/RLv5+hrln/Jh9/yYq9A37LiW1bs5eW3YX4wLPaHxUGOegU6yNF+Vh7kHUr7BR4UpF/g/hSrB3kOvNoviwEqeyXqw8kj3C/QQY4OStIvyaDsxKceQX2M+5j1SnJQoAEis5B+iNAAo6maDaE16WM2nIrencti+hPe5n94tuA+nGWCZZyVnMP6iGQHv2ksfWJghjoZWLJySktOoOgwi4AwF6crNFRIzAVRiliDtSZGU6XB3z8t8wrAKjOKasm14lpBLQeOM9p7yEhdSjYEHYMK3oZoQtAhquABscIaaQ1gVXorvJHBiehmvCdtp+JyZ7m3zGpmNHeGWyO8p85S0zU3THcrtJB2SueZtdRZ7pxwTsdo4nSqTTemPVDjqbbMWJheD6EFs5Zog2A0iTVUayIkFpJpy43jLlIXKEy+1Y5qXTA6JHiA0bvPn/eGw71Bb1AMt3bvPvjtwS8v7t7/bf3uk/VfXuzee3p798nqxoOFW/cvXd84u3jrp5t35pZ35tbuX1rbnbu5eXZ5+9zK7tzyzrmV7fNrOxdv3Z/feHBl88G1jd2b9x/dvfdg58725ubdzWevXvz1/v3Xg/0PXz7//W3v9dt3L968+dLrffz27eOXL/u93rde/yDLBxhDzaZkPGcs4yzjbEDIAKEu6aIsp3wWHk8ZA5x6FBSjIcYHqDwoiwEqhhj18mJYohzTfo76OQK49kvcL/EA4X5eDksymOaBvRwNCjzI0fD/I+s9lxtJlyXBeoX5MfeePS2qq6tLK2pNgloriFSf1iIVAJLVZ3affn9EAmTfMUtrQ4MABSo93cPDI9IF5b20TlovbZAuChuZCdR4Zr3wkVpPnSPWEmOJtdQY4T2zlhpDtaHSUmWptEx7brwwXs4ALzqODdwFbpxwz7w6LwG4dTIEFaJwgXW0XHJXchdECCJ4FQNUs/CbqFCaUOlYSReVC9rH50GIqpIxijLqsrSggcvKzBxmW3XNoVnuAgRtp5B920ANYusayn7AXieY6ybUre/Gers4l4mlr2vX1rYpYT2lrxtf1y7GWNehrnxVuar0dRXHTRy3cTItp5M4eRkwnpbjbgComk6r6SSO27Jtq3FbtU3ZNnHcxHHzavrz75//7//3+J//8/R//vPQIfNx8vg0fnyaDapP26eH6d8/p3//nP78CZM70//8Pf75OP67o9NubeTjU/P01P58ah6n1XQcx005adunh2ln1T49d2W6mNVT/fDQPDxWjw/Vz6f2589pt6nk/3R7vR5/Vk8/q6efYfLwoiIdzzdixMmknE4gjVROJzAS6epGhWDbJkwnsHwg1GDJlLaqhHPcWum9Cv708mxxfflqeLG0/WFx583y/seds5W9i9W9s8XD6+X1g/cLm68/LP/6funfX9Z/Wdh6vbr315fVXxa2/lzc/vPrxu9f1377sfnH0s6bH5uvv639sX2wsnOwdXSyv3+0f3J5enF7fd2/vx7c3wyGSYEOTk53Dw5ThIngWDAiBdeWCCGs02UEDezb1jS1ritdlq6qTFVBealjOZdtsxhQqX2wsXRlBaedKqMsgy69jkGHYEJUNkgbpY2gGIUN0kUdKumi8lG6IF2E502olAvSOOW9dE65KGxg2mFpsbJYG2o9s4EYR42j1jHrqTJMG+EcHNw6ph3TjmpLlaXKcuNBPEsXmXXEOGIdcwEoesa3Dh4L47l1ELoUNnAbhC+5j9RC6euosyp0CtlEuL6U89CF8qX2Uc99qbL8H90mWBZpQjSx1FVp559kLLsI5DyIUtWhaVzTqLo0M9Z93tcBE4J145raNaCG6lA3oWlcW9mmMmV0deWq2le1K6Mro69LHZyry9DWvunM4ZcZjA6rkw6388q2mnTFamgqV5e+qV49/P30+J+/4Xj4++fk76fJf36O/+62P41//oTRu8lTp07h8RSef+zG4ZvHp/bhsZ5O4S3VdFxNx+WkbR4m7dND+/Q8QAB4A5aYL7+oHh7Kxwe4qcxcSLdPT83TUznb+Nj8c1nG7O+BWcSJH7d23JTTSTmdxodp+TjtlkdPp9V4Eupm7mQSpYRzwvt+mn7+/nlhbeH0dn/3bGFl/+3q4bu1oy8r+18Xd9+v9N5/3/jt/eJ/f1r7/ePyrz82f/++8Xp55+3y9rvlnXcLW3+CKv6++cfnlX9/XvllcfOvnd7K7sH2zuHO7uHu7uHe2c3VXTK66vePLy6Pz6/uBiNEWUEJYmSQDlKUMyWF0dJaaV13BQlelNG2ja1f1F3xmQTmKs43jS8ruMEcwFWFIMvIghchKO91KLUvhQ3SBmk8t166KKxXPipfduTmoEQM0kVunLBOei+cFdZLF6myhdRYGWa0sB7QK0DZGs+0I9JwY5i1WFugXB48tZZaT5Wl2hKtuHXMGGYMs5Y5S2G23jimOmwDCQOwYewefhZAGqpf5h33DrDKrYXffH4oX6pQ6RBVmDnVwfPgRRlE8DpEFYOJz/J4bmjDxc7GEoaQXophW1WqjGbmJ8++1MS6iaB0ys5nhvWUsW2BhKEpZcvoq9LXpa8rV5eurkLTBTnmCar5v+885Dg3ouJkXE6n1WRctk1s6rJtfF26unw1+Xs6/fth+vNp+vPp8T9/T//zc/zzZ/PzZ/3wCKsQ53e2a5+e2p8/m4fHZvrQPjxOpo/tpBvhbR4emslD9Zwsn9QPk+Zh0kzG1XQMo+7zGcL5WhowhGI77hbttQ0QZgfsp8f28Ql2ZDQ/n+bieb4MrpxMqvEktuNqOi2nUz8ZA7DLx4f4MA2zCGhsx6FuXF0DnUKZRJRKimJta+PLwpf98+3Tu+3lvbdLe2+3zxdWD7+uHnz6uvnr981/f9v85cfOm6+bf/zY/GNh482P9deru38tbb1Z2Hy9uPNmYfe3he3fvq798mPjj+WtD+tbC2uby2s7qwenB2c3FzfD+6t+/3Y0uri9vbq7v7q5O7u4ODo+vrq+SLLR3eCOSiGMNt5p7+AXE75rk5hu8OW5mnrWbGWpOzu3NAFiA1F5L5zjzs2K0q4TI12pfTmvD5k10jsZQH86bhyzAWtLtePWCu+ps8RoagxVBkuDtSPaAoS4tUw7Igw3XtrAleXGM2OZtUgZBPTrLPOOeQ+PiTXEGGoM8w76Mf83Gok0M+dpxqvOceOItEw7Zj13gc/Yu8Oq7Zi/A7mLPJQyRB3DXFQLuGbFZ2E87w/PRxFtLF0H1Fmv64X5BC1cO+t+6ViaGGH5zvyGJr6uQ1XHbmJpPuhb+raqJk1smzDuZnrnpB1nI0EvS+XnwaDxODRtOZ5Uk0k1bqtxW7YNHL4qX7VP0/HTdPr308PfP6d/P03+fmp+PlZPD+XDtHmYvrwL5Xy+DlysdvLQjLsxgvbxsYKdsZO5qTVtHqbVpK2m4+ZpCssXX84T/eN/Yb/OTADMf9BcM7/cLvVycSOsva6mU9jsDhCN00mYTjwMN0EAaDKN43FXFxmDhbCxHGb5xy/f3n766/Byb/NgcbX3aXX/8/bZ0u7Vyt7VwmLv9dLeL8t7v/3Y/vXH9uul7bdLW2+Wt9+s77/bOnq/cfhu9eCPld4vC9u//Nj8fWnnr68rb74uvN/e21xZX9rZ3+4dH1zcXJ/f3t4Mh9eDwcXt3eXN7f7BwadPn1ZWl88vz277t1wrYTU3RrjOZVEvZBucWGYW63vOtZdADlH50sbalTVMrkvvhfc8eB68DFGHUoWofBTWE6WpNsKCzvTMeWKscFZYx2wopMHaMGO4c8QapBXRmihFtaHOY22wlNxaqjVRGglFlWXaUWmostw6agxSBmtHrC20JNZQZ4jRcDDviLPEamINs4Ya+K8FZqbKEmmYdkRaqgw1uiNhY5i23DiqLVGWaQMzD3PEKheYtsJ55aNwnvvAnZfeQQ0M4JQ+CO+ld3M3SwYvYxDeC+9UCLasZjmQav6ZP4elY+lmz3ct6wo0bWXL0pUlxC18BUq4nRsKYEHZWRd3Ph4EP25Ord2sX1X7ug5NHZsajKhQN7FuAKWhruZYDXX9qn6Ytk+P484xemx+PpRPk/Awrh+n46eH8eNDM50202n7+NA8PtQP0+phWj9M6umkGo/rmQfbPDy0D4/VdAq+WT2djflBlTzrBb9sCv8jlwPTDG33yv+xmjGOx/8Dt9Vs1KgG2mxaP279dOImLUC0HE9i2zbTh2ZG5uD+6Rhj094OhoM0G2Z57+hwZWt1/3z37O7gYnB4PjrYOV/dPlvZuVhYPXiztv/7+uEf64d/ru2/XT98v7z7x/LOm6XtP1b3/to6/rJ98nml9+fi9pvF7b8Wt96t7n1Z3vn2+cfH//7Xf39b+L53sN87PLgfDe9Go7vR8PTq8ur2JkmT/V6v1+udnp8WBBGlqFZUa24dnF6uqeGCMk/e2aqCeJCtZpZvWatQQmMG3FoToWPsuHPMOxmjAJoFMrSWajevIZn2SFkkNTOaO8utR8pgrajWxGhsdKEVVgpLiaVkAC2tqdZYSiQEUYpIhYUmUhOlqdbMGKwUUYZqW0iBpMRSU6WpUkQpbExhTK5UoTTRplCKGIuVIdIA5meItVQZohUzhhvDjCFGE6upNlQ5Zp65HbiXWwu7b2B6aQ5IwOpL16qrzH0Q1nPneYg8eBH8sxKeRTJA96oyyhh0jFDcQlfJ1ZUpg53Vn6YMtopAsPOSZE6eECDrvIYydM3YqlIhqDLaup6tdB2HpvFl7as61JWroi0rX9ehaV1VhbZ+mQ0G0/RVmE6qx4fm8bH5+Vg+TuLjpHycVE/j8dPD5PGxnU6aybh5mLxo/jyArVxPJ+WknUOrmTzMiuZJHD9U0+eR6Dge+xfZSwDqvJIObePHrZ9A8+p5+HCO2DluXz7uCBkyPeOxbRs/HsOq7mo8iU1bNeOqHcPwfphMnmuDdnx8fnF4etZP0pvB7fru2sHl7tntwf751tn9wcHVzs7Z+vHdVu/i+9r+69X93zeO/lrtvVnp/b6893px+/eFjT+Wtz+s7HzeOlrcPVna2P+xtvf9x+aH5d1Pq72vbz78+l//9V/LKyuHx0eHx0eX11ejPLvu35/dXN0N+mmWnp6enp+fX15d55gQpYhSOWOQBOLBd4FYmH15zsqWNjbgCc2CDbVwgbsAdpH0QTgrrBXe8eCF90xr4RwQEbOOzspLAEYhDVFWWsetJUpjpbFSVGuidSZ4IQUzpoOlkkQqLDXiEtBLtSJKEa2w1lgpohTAmEhFlEJcEKkx14grqjSVihiTKp0rnUtdSJ0LlQlVSAV/O1WaakO1YcYyY4FRsVbEGGINccDAAZAJe+Sg9OXesZegNZYb2zWc3LOWlj5IV3a9Iheli9yXIkZRRh6esc2Dl8ErH2QZefQidmkqE6OK0ZSVbypbRRO9K6OOXkVnqgDxekhc2rr8Z3MIwp7ReGfKAHaXritVlQZeVlZdTrhqYtX4unRN6WrAfOPbJrR1OW5jU/uqsrGMzbhs2lfVw0M5nbaPj+3jQ/0wbX8+NE+T8c9upVrbgfOheXpsHx7bp8cOqI+T+mFSTcDLGpcTKEon1XRcTyf15KFsx9W4W2NZTh7CGCYPxs9DmONxqJvQTFw9tk3r2ol/EaeeG2Igp6uHSfU4LafjctJW00n78FhPH2LbTVq7urZ1FcfjOJ7G8bSeTGMDWwUq39b1w7SctrYubVVSJWJT7x0eLaysXt7df1v6vr67cn53sL7zbXPv++H5xvn97vbZ8sr+172Lld719/XjN6uHrxf3flnc/ffy3uuFrd9Wdl6v9d4v73xa3fmxe7yxc7S2trewuPl5Yf3DZm9hYfnTly8fllaXeocHvcPDi+ubq+vb+/4gy4thXqSYXl7fXV3dDAbDu36/oCwnlFurY5QhgK+jggOVq7q50BJcIhtrE0oToQXS5Yq68884pp10UYbAfEen0nthHUhHbi0zbs5jRGmiNNeOG4+lJlITqbFQRGmsZM4E1gbB80oiLhHXhdCFlLkQSEmiFDEaGYVkB2CiVKFkIQUgvBACCQnci5XOuSLKYqGRUAVXmVCFUFgoIg2VminNNfzXCtNJXOYssYY6y6zjxr74KwzVGitFjeHO8ZlgFqAggGk9fJMgbODWSR+E89IHHaIKUYTAg2fe8RCkj/Aa8SI+2YmaEMEIMKGbBzRlNNHb4HXwMMNgYCqoLCFTbec9oTL6qrQxmuC1d8pbG0Ooa2jbuLr7brB9NpR1WdahrmwZfFUBRKvxOLZNqCtwgE0ZXV3Gpn7VraiZTqHxWj9M6ocWmi71w2Ty99P452M1HVfTad3tgJtU0xac3hlWJ+VkXD1MmscHeLIaTyrAajuJzTg249i0VdvWk2k9fSgnE9924wiubGzV2mZsm9a2jXuh718U3G05beO0jZO2HLftw0MFg6njycvw3fyNUMH7pvFNDb9naGtTBm41VcJX8eDk9Pvyyu7R0cr22sn18fHF7u7x4kbv0+rOh9Xd99tnP7bPVrbPlveuFrfOP6wdv17s/bK49+v64V9rB2+Xdn5d2v51efev1b2vm/sLW4eLq3vflre/bvWWlta/fFv4uH+4s93b2tzb/ra42Ds6OTo+3d7e3dzevri/SzBNEc1zNEqy/mg0zPI5G8CJokPQ0QPSdCghP6B8qX1pQqW7Ey5wH7gL0gXlS2E901bYIIznzlNrQE6DDAaNKpxn2mGhiTRY6IJLJCRIYiINkYYIUzBJpUZCZIRlTORCEWmIVlgqLDSSqtAql6JQkmmDpMylyDkvOC8Yw1KmnBVCYCkLJXMpCvgS5xnjGZcFV4grIg2WppAaKQPoxUJjIYkQVGumtdBWACCNIUYjrajpFDgzhhsrnKPWUGOIUh3BWsvnfDtb4MqMYcZy7bntoMtfgBnqAgCqdFG6IJwTtvOZAajSeem89gGMgJlB5Yx3OkQ9n+abYXWW3CxtLLV3royhrmwZbRldWdoYfVVCC8fVpW8raMNCaVpWjS9LeIGO3lUxNjUcvipdFX1T6dLHtn0FqrWeTKpxG9q6nLbVLIU4D0zUkxk2Zq0h2C1W/V+FaDkZN4/T7sVQKDfgZdVlW9fT8eTnU7erohn7ug3NJLQT24xt2/rxLPAx/sc+jnLSwt2+YTKwGne/WAUjxU07M+K6trUrq9mN2OrQ1mHcQORaBSedUc4SKa/6/eOr86Ob05vR3dXwfO9s6fvGr19Wf/m8+uvy/rudi6Wd85X967XN00+rR28We78u7P2+cfxx6/jDyv7vCzv/Wtr9fWX3r+Xtv1Z23q/ufl7a+ryy9f3b8ufP3z9t97b2DvdXNjbeffq8url9cn7ROzi8uL4a5FlCWUr4KC9GRZFSknMunOPOwrVcOCecFc5IH1To9i1IF4Xz2gflvJklcoX33DvlvPKdPoTdpVgrag34QPOzk1tHrSezEhFLjZQphEJcIq6oMlw7Kg2RGnOJOMdCFUxmXCJlCiVzxhGXOWep4KngQJ5Qu+aM5owBJnPGCi5yKnIhc9nBFUuZc5FykTOBuCqYzJnAyuZC5UIhwKqUzICKlkRIqhSQJ5GKSsuMJXOlrRRWChuNrUFaYaPBdgYwU63BmgJgU62pMtRY4iy3lirwBey8rBWzQJVwfm5ZwT/EXEtL56R1ygeAsQrBQEZq7v91Urm0sbSh42ETvCujK4ObqeLnhGNZ2ap0demb2lWVKytf1bGufRldVYYaWDTYEGwMZdPMBllLV8ZQN68AdbGpY9tUk3HzOG2epgDU8eNDPRlX47aZjJvJGDYVzNfMdKP3k/HLVVGduzueVC2kq8bVuG0fx+PHcfPQjn9Om8fprLaehmZWwY5b3fzPJR1dMLpbNtmEcRvbtmzH1bhtppNq3JRtNxNYtuPOlKvrAL9V04bxOLRNOWnr6Ti23dZpW4YUFcM8yxnLOblKroc0HZDBau/Tu4X/9WHpf3/ffrO4+8f68ZfNk4Xdi5Wdi4WN0w9Lvd+XD94u779f3f9rpffr6sFv3zf/9X3j34tbv//YeL24+W5j78fG/srixsLG7sbG3ubi2vKXHz/2j09OL68u7+5vBoMUFyNUDDEaYtzP84TRXAo47UTw884h1Zpb07VYjJeuy7LLEEyMNgZh9NxHUdZJOyvbnIUajxrLrePGCuOo0sI5amwhNZ4Vq0ioTCisNYM6UykiJWIcMw7bFRGXORWF0LlUI0YTSgCNKWcpZzljSAoMRawQGaUZpQXnGaU55SnlKRMZB9ZlSIhC8EyITMiCyYLJjHAsTc7liLKcCSwUUSoXIuUcK4kFx7Kzr4jURFoiNdUaKmSkVaEkggda5UoiozvQWsOcJc4SpWHVBrR2qDHEGuZsV71bJ62TxqlueDhw46jR8/p2XhK/RDWMGXTgDBGum9I6G0rtg/EvGTXYGIE/bQwGwttlaapyFsUpoe8KOzRdXfuqClUMII/LaKvo6lI5q5y1PsSqgm5NqGtXVq909KGuYlPHtg5tHcdNmLbVZNxOpwDUsm2acVu3TahrX9ehhUVyDSxThFmBl2v1Okqsm1jDKo1m8vTw8DRtH8bN4ySOG6ihfdP62dquMG5d+w9GdTO7DAZtfVO7poltW42nsWliU5Vt0yEQlkeOJ2XbVm0LN8CL7dh1Grgt2ya23bSktAYxmjOSU3o97N+jwdHN8WpvqXexurD1x9fN3xb3/lzbf7t2+OHH9ttvm28Xd9+v7L9bP3y7evDX2sHHha0/vm38a3Hn39+3/v1t47eV3bc/1t98W/1z52h193h776TXO93f7G2ubK3uHfTOLq9u+sO70eh62B+i7D4ZjVBxn+f3qEg5K5QcMZoJzq0V1kJVBhUmNBipslQb4EzhnA5BeaedVfOK1DnpHOtONcudZdZC11EYL4xnykJFirQiymChATCFUlgrqjQWikiFpSqYyAnLKSsoQ1xioQsqU8pzwXPOcsZyxjJGCyGQEKCTcyIKJpGQ8NWCsYzxhPKMy4zLTIiMi4LzjLFM8lzynPGCScQVYqoQMuW0EJxICRyeC4WkQoLP3WYkNJGGKsOMIVoTa4g1hZLYaGR0oSQyutASnsFGY2Ow0VgrBpWtNkxpbi13tpPQoI214dowraEP9EIzmxclgxPWcWO4c8J70fGwE9bJ4E2MEgBsHeTDTIywywJA66vSxgBYhaPr3JbRltEEb2OApXywn8RBcKIqIfDgmtKX0delC8HH2H21rmxZvoJgRGzq0NRx3IRx7cZ1BJSOG4BrPW7rtumas+MmTlpYKN5Ra93CNpD4PIPb+KaNbev0CAURAAAgAElEQVTrpmza2DSxrsq2gf2xgEnfNL5+ZtH5asmXe8B0jDDc5MElq6uybWLThLobI+4WUrVtNZ2U46aatNV47KvK11Vo69g2sWliXYe6Dm2rfCBCMCVzRoZ5enhxdp3e9S62D6+2zvv7+xfra4efN44/re2/XT14u9j7c3Hv/eLuu7X9D9snH9d6f35a/NeHH/9a3H6zsPV6ee/9cu/zwvbHpZ2vq3sL20eb++f7hxcH++f7e6d7u0d7u/t7Vzc313d3/Szto6xfpHejwSBLhrhIBBsRnBKSCUa0IlIxpanSzFoZPJxAkCWaZ2U7kWatcl1qgmpDjOXOU2O58+CjzutPBtUgV0RoqgyzBkuJhUJCFlxgrbDWRFkkNJYGC50TkWJeUJETCto4wzwjrEMmpSkhz3KX8oyKEWY5FYirjNCcsYyzhNCE8BFhI8KGhGVMFExkjIOIKDgvmCTSIKZyxgsxK2jn8OYy5yLjfKaxJREagIq1AqAirbDVSCmsFLWGWoOURDOsEuOINcwYopTQlilNpeLGSNddAec17Vw2v+wAdXERALB3zFrqLPW2w6qx3Hjpwlwzz7lXhgBelHIBNDAcFho/IbpYgqx1ZYQnu6UcVQX6FrAaanCbgytjbOpYVx6wXUXXlLYqX/mqjE1dtm1sm9DWrq38pImTMax4KWcQbcZtN0o3bmCUFtIbVduUTRObNtZNaFrftnHcuqZydQW3PyjbcWya2DRhPpw5H0SaLbyaP/Ny1PBFsKP0TeWbMrRQc8/f27i2W0INK7kBn76Ktgy2jr7uutVhtoNLWoslJ0pkjJzeXu9fHPbO1vfOV+7zy9vkcvt4Yf/ix+bRp4Xd3xf2fts6+7J1+n337Pv2ycelrV8/L/7r28rvC5tvVvY+rB782L/Z27/Z2znbXuutbvTWtg+3tg43Dy8P9s72dg93D48OTs9Or25vbkb9m2x4V6TDPBvl2RBlCaMpoYiLgnMsJBWSKc2kEs7x0J03ykfpSnCe5ueTtA7SiMI5ZiwyLle6UJYYh4WBDiowJ+YKDsQkFgpgBmISdC/VJhMyZSIByUpFRgTiEgmOhCyYyqnIqSgoKyjLGQOs5ozllBdM5kwmTKSEF0ymhKWUpIINCRkRMqI0ZTyhPGUipzLjYsRowmjOOeKiYDKnsmAi56xTzkSkhKdM5EIllGdCFjN7GXFFhJoTKVBooSSaVbbwFxVCFEpibZAySBsK5rDSTGkqpFBGaMshTWE0MRprRa2l9rkS7iAKta7WzEL6ylHvqHfCe26MME7aKCx0azt5DBk4mJXvTONYau+0dyZ4V5baB+289t4Gb6K3pfdV7coKbuFpYjTBg4EE8HZ16WYuVAD0xmir6JvK1eWr2FWeTWjr0NYQMi7bTjoC61bjcdWOy7YFewpK3lDXsWnKcVNPZ19qO3D6pgqz5XG+hl3SpasrU1e6qvSsO2yqbnWInWUpfVW7qpLB6Rj+EVWfRathIBuq5fhCcru6Bq3vmyq0ta2irYLt8rQlFPG+qrX3RPKCEaJEzvHZ7cn+xebhzc716Op6eH5yu7l28KF3ubhz/mn96M3m8fu9y6XTwd7exfLCzm+f1/71ee2X71u/L2y9Xdr+uHG0uHO+sXG0urj5cWHjw8cf7z98efdt8UvveP/o9GT/4GD/4Ojmvn85uL9Oh1fJ8C7PRijPKMkoLbgkwlCpMZdEStrpMc1sF81RPjDnqDXMO+YcNwYKV2YMd5ZaUyhZKFVoTbQBfYulQbJrdVIF7q6mwmAukRBUa6p0AawldE5FzlXKxIjxVMiU84TSfCZBM8pSxnIpkBCIccR4TihiHHGOuSgozSnLmUooHyI6ImxE2YiyhLIhJinnKWcZExnhORE5FSkhGWMFY/CdMyZyITOofoXIOE9n1JpQnjKZcgFNnYLJjIpC6VxKJCUkNIB1570iohRUxYUUuZRIa6QVEoJpzY0lSlHVdXq5NtxYpjXWGltDuowHaOMuB0KMIUZDOhKkNXWWOsOs5taC7pUvIMqd5cGLGJixygfpHHTdtHfaexMi3AJbxSiDV8Eqb00IuitxownBBG+huPV+httyxsDOlt5VwZQB0hevYHQgNnVoKljBBPRVtV0csRq3HTvVXeipk811HerGN1U5bkJVAua7ZZl1FZs61A3TRjkPP95W0ZSlqZ+xqqOfBbg6doUkOvRCfdPOPXEQwx1ogZkhWtm083yFqyu4AvkWLg1xHtdWIfqm1SEq52wMSZHfp6P90+P9897x/fbxYPvobv+0f3BTnP7YebfY+3X95M3m6fvd0x9n973T+6PL9Oh4sLhz8X3rbGH77PvawbvF7dc/tl4v7Lz/sfluYfPdj/X3r//65e27N9+Xvm3v7xydnxwcH933h0lenN1en/dvr0fDQZ4nGAM7Ia4w1wUVGWFwwhGluNVsFrLjxswCeoaYZ8HGrSVKYa1BEFJniFLcdN1LrDRRkiiVM15wDpUnErI7oTmfl4Ip5QWXCeVDSoeUjChJOS04A0c3ZTQTLJeikCKfYSynLCUkYzTBqOAcMQ1ATRhPuUgYHxRkhPmI8CGhCeUJJikhueBYKSwEmnnFKRMjQnMlMsEzKVLBwHzKuEyZyLhIoM0DXhSTKVcZF0hwLAQSAiQulrJrJgmBpESCIylm5vAsaKVk5x5LSaHQkIoohZWCHCU3hmrFjGJaUXjGWe4cm4lkwK0ITjjDrRbGCmNmBoFTPsx1Mp2FMaS3KjgdnA4e+j26jDJGEbyO3sRgYtQ+zEg4uDLaMmjoxDo785DBnfI6OB39jITKV76qXSzninlGpG1s69CUsa1iUynnbIzzdOKcXUMNRlFVtm1sxmG2kwqUqo2ltM7G0sZoY4DXA95mwjXM4Qc7cm0sfVWZ+plF510siPI8IxaWylZ1bFs/4/CuJVWXcdxAiWurbp2nqWGJXhXqRjl/enn9Y3np/Y+3vdvVzctve9erR/d79/R6/3517eyX9bM/Vg/fr/Y+H1xsHlxs7Z6vng72jm73epc7Z/1e73xh6/jj+sG7pZ3XK3tvPyz89m3548dvf31Z+LxzsHNwfnB2fXZ6eX5xc319f3/d798lST/LEowHeT7I85wxyMESqREXEOWjWlMtqVbz5j42GvIA1FlsNIQQuLVUGaYcM444+3xWKYmlAEcXmKcQArqgmeCFEAXnGSUppUipXKiU8QTjhJKU0YSSjHVCt+A84yxhNBM8EzzhNBVsRDpMDjFNGB1SknMxKkiCSC4EfIcRIaOCZkQBXBPKE85STlJGUs4yxhJChhhlQqRcJpQllKSc5YIDwWac50JmgieMppwVTGSEZ5TnTGZcFlxgKXLKEBdw0SFSI65yKgrWPVMI0RnFMwMMiJcZM5P9nWBGSiIpiFLMauktM4oZhYXAUoK3BMd8/bpwllstjObaCGNFl3O0wjvu7Dx5wq2V3qngVLAqWBW6OxXNUpBeBa+CU8HPWjsRLCgbgumYLKjggEJNGUAVq+B09L4pfRNflVVTVs2LiHDVQbGNsS3LcVWO63nev57N6QBWXdkN7EFzKdSNr+B+J2Woa8CqKytbRheDj8HFbtgX8ObrCjLN0A4FEe+qysCgSVnZWOoA9lI9v5dEt6cnllCjw+o6AGTnpzXQay5NGedim3lDjJLe21i5shbaX9xe7Z2vH/f31s8+b118ObjdOepvHw6+7dx83Dj72Lte2jlfWO193jz6vn+5vXWytXWysnW0sHuyvHe6unu2sHn0fnX/9dLOb79/+N9v3r1e31npHe/uHvZ6p72dw+3ece/i5ury9uZ2MLwdDIdFMSyKy/t7JKR0EXGVM0GUwrLD6iwcr+a2JGB1Lsaw1VgpKg2VliiDpEHaQMgeCYGlIIojwZnSTBskRCZ4KjikF/JZC3RESSZ4wkXKeUpJSroD+i45YxmlCSGA1RGlKecZFxmTI0xHmCWEJYSljOZcZLTzhxOME4wzSnPGRwXJME8IHyAyIiwFiBKcMJowmgo2ojTnKucioxR+XIc0zjNGM8ESRnLOCt45z0iqgquccSwE5gIxDjVzTiW4ykRaIk0HRamIUtDXxVKCIoDPBwmBOAdGxVpRJYkSVEsV3AyunVcMiAUjamZBSW4015pByspoZhW3mlstnBFOc6uk73rjzGhujXAWnpHPC2sAq156Z8rShKi9h2ATSE5dBVMGHf0cq5CC0iGo4HR0prSvYllXNYjYOVvCSR99HWJbVpM2NnWo63LclG0dG4BiBVi1Ve2qGvpLYFubELV3rizDbH+8r0pfxlBGuPUDpL1cXfumAtXeYTiWBjbQBgipV9oFG0tblpDnglpu3umaH8DAKgRXlqGuQN/r6OcWH7e20DwXTDhvQsmUGeZFzop+fjtio+Phyt7Vu+O7zbPh1tbV6+Xj1xtn7zfO3m2evd88+7R28HX7bGP3cnNl/9Pm0Y+9k83Dy97excJy77el3d9W9t5+XHzzdenr2vbq9v5W7+Rg+2B7s7e5f7J/07+9uLnuJ+nl3d1dMrwZDi5u7xDvCCGjPGcMS0m0ZhamOuckqajW4KNkgneNCq2o1kwbJHUhdaE0UgpJQeZOjORYCCoVEiJjNKU0B26kBMq8gvNkhtV7hBNGU0qhQQqIBWqF8nJI6IiwlIoEsRTRDLOM8IzwFNGc0IzQQZ7DixOMU0IwlxmhI5SPEBrmeFiQUUFzwnPKE4KHBI8YTTlNKc2IKJgAlQ5FQcF5TlnOWcZJSkhGaDHrEmWUZ0TkjOeEYi4KxnJGC84LJhBXiKuM8IKBDO7SFy+iGixjDJT/XP8TrZEUREGwWRAlkGRUS27NHJ/z/g18H2YUN0pYDZ0ebg0zCoA6f8CtFk5z+Hfshuat9EY4C0swXlr60neJKMCqCV5HD1i1VdQRXChQy1H7oII3pXd1fBVi5ctqZhdVLw8bw+zJxldVaOLs6F7pYaVIDK4sXVm6MpoQ4IJhY4R7H9hYQmvYg3CtKvi9fdPYKmpvTQDTrApV8/KWpPrZWPPKPydL4ABSNS/KXRWiDtGW0VZxpii8CjDYabk3KnphPTfOxIgEux7c3abDAUkO7ld61x/3L5cvBluH/Y+7t39tX/21cvzL6sn/s37668rRn6tHnzfPFlYPFjYPNg/Pj46u9veultaO/1o9+LDa+/J15cPK1tJWb+vguNc73N076B2cHl7eXd2O7i7vb28Gw36a9rPkZjgY5hgxBZVYQmnOGBiPREphLdeGKc2swVplnOWC55x3YR2gCyGp0UjrXMpcSaLV3GhBQiEhc8oRkwWHBkl3uuecYSEzShOME0YzIUaMDwgZUjKa8WqKaUpoTlmCUIrJCKERoglmCWIpZimiKWajggxzPMxRinCGyX2a3qcpADXFuKBilKNRUdwn6aggOWEpIgUhKUYpIQkhg6JICEkQHhU4xSzFLKMM3g7kjOQsCDU3nxlNKbySZpQiLtA8ukhZRllGeAZVNKVAxQDRecIRNHbOGOIcnOH5pQ2EMZaCakmlIErAY2Y01YpqSRQ81sx05QlYBlDiUi0pAHV2SGe4s7OWm+NGy+BgY6OYZS3ErC0Em9yhQDXB6+BVcCYGE4MOrmvwxKh90H5WtZbhlSsh69Q5xdDJfYlYV0ZfNb6qfB1DE8txFdvSVxBxLHX0OnRlMbCxK+FHwka8bmLLlsGWEZJ0KgRdliaWyjl4lwkeUlpyPn/ovQlRuaCck9YoZ7sZ4tkYlA7RxjgP8cwrW1uVpvQ6wtFVC2A76TIybaUPpoyFpH2U3uN0wIcX2dF5cnhXnN/ku0f97yejtZPh5mWxu3vzce3s98WD35aP3u1cL+1d7u2c9PYvtnpXPzZPP26cfF4/+rF5tLq2t7C6vbC1t7Wxvf71+8fe4cH+8eHuYe8+7Se46Of5xd3tCGVIMCx1AXqSMGwUN0aYWRtQG64NUQprhbSCeC2INzgFAZa5FLmSqRS5kkhKEK5EaqBruAqkmGeUZ5RlmKQYZ4SC4ATMDCm5R+QeIeC6hJCc8lFOEkRzwpK8AE0L4EwQHRVkVJAEs36OBgUeYTwsihFCw6IY5PkIoRFCCSLDDA2SIkE0KViCaFKgNE+kJkKxYVHAu+BCACydwLWAECiSsZAJJQkhKSZJgXJCM0pTSlPKEkRT0jV44dOY8T/OKQMhnTOKOC8oy2fKvLtaCZ5yhqSgUhEhCeNMKCh6u0+VcyIllQILhgTDklMtqJZYcqI42EgAXWY07cZoJRwdqRotrVXOCKvlC2ZmRlOrmDXCOdUtgnSwnqorca0VRmvvpDXCGemtDg6Y1gXvYwhlsNHb6LV30lvtwysTonlu1Hpfx9hWvildFUIzxyoQaenK6KroquhicMG74H0ZfQl5xcrFYMrgqtK9mOp63gpZBumt9FZHr4LXzwwctPfaB1tWXYQ9eh2DCVE5r5xTzkO2S1iI73g+m3uCFXhQf7u6gpWws0U73pRBOauDVzEwZ4V3OkTlPJEKS3F4dX42vEj16I5enw1PzkfHV8Xeeba2f7Oyd7120F/fvfu+evpm/fT91um3nbOVg6vD9YP1xf136yd/rB683Tj8vnO6str7urb3dXX7y9b+6tbB5sL6wuHlee/k6OL2Osf4PklGCN2kSUJIwRmRKmdshElCEJaCSkN411+lUjNlqTJUa6wVCOBC6lxIpDQ2CkmBJUeSE62Is2CikFlhBqmgjPKU0ILJBNEEdSXoCBfQKMoZSzAZIZJRnlE+a5mKBNFBhoY5ThEd5fkgy0c5SjoWJSNEsVYpIkmOMkQShIcYDVAxLHIA4QChQYH7ObpPi2GORwUaZGhY4Byl47Fsx25YoGGeD7M8KdAoL5ICJwVJME0wHiE0wGhESUJpH6ERoxmlGSYFZQnGQ4wyLlIqgIGHRZESkiCaIJIRluLuj8oIKSjDnGW0Qz483/FnN2DA4YqAOM8pI/CZq1kOWQkiBJWSSNmN3XZqRRClmNZMaaYkU5IpxbWSRkmrOQSPjaHWUKM69BotjOFacaOlNcJAZQuZRwN3YNDOCmu41sJo5awwmhklnFHRgY1sgrczeWxjMM5bH5yPr0A3z1JOMTTBN8HW3tXBN12rZx4ghrgj+LomeF/Gsq4ixI7L6GJwVQlTufCC7ocFb8tgqyi9NaVXwargTFWZspTOam+V97osZ7RpoOJX1s/jl8p75bxyXs7GDucr21XovqGOTjiny1KV0cTSVKWOzkSvo5fBiRhUCHDvU2GcdP4uG10kZ/fk7jK5ORsd799/Pxp9O7xf2b9eO+rvHA22tm++rpz+uX76cefs+87J0u759t7F9u7l0vbp542DrztHq+v7P5a3Py9uflza+Nw72do93tk9OTi5vTq6Or++vysoyzBJMM45zyjFUjKtC85zRnNGUowRkwVlGaGIcswFlYobR5RCs2mVXCjocKSMFpxjKZjRRCmsZC44EgLKqo5GqEgQLbhEXKW404eF4IVkOeuoKcE4RTRFNKVsRMmIkhHGg6wY5p2+HeZ5kheDNB9maFSQQYYSTJk1gyxLC5QgnCB0n2f9Ige3bFgU/aIYEZpQ3i9QP8+GeT5CdIBZgkma3Y+y/qAohkWRFHiY5cMsH2E0yIthjsDcGlGSMNrHeIBxwllKaYZJTmiCcEIImM8jSuHFGeEp5qOCQkMIPC14fUpwCmmwWcoqhxkgzkA555x3CplxzDiEQzolrCSkx561sZDzXhqRigpFhBRGC6OFVkIKQCOZNYGIlsIZbuYQ1cJoYYywhltwrQw3CogUuBTUIteKa6W841bP+z0meO3s/MXGe+ejdeHVPxo7VXCVd6UzpTOlh4E9gOs8kTw/AIqhKiOM83hnYwDNPUfpy7d0CAxOOCOcEd7LABObAFEPokJ6q4NXzkH9rX2Q1mkfZHDSW+kMfAfprbSGGcssVPZGBTdffqVD0DHoCNOGQUQvygAO+2yNgJPeXo+uTu6Ob9L7VA3Osh9n+ZfzdGv/ZvO43+tdrx0NVrcvPq+dfFw7/rp68H39aHHzZKl3uX50s3N01js6Pzi42N45Xl1Y/7TZWz2+ODq6PDm+uji+vjy/ubq8veknyTDLsZTDohgVCAtBRNdTQUIkCCW4M2C5sdI6KhWRuhAcC1EIkQuRC5kRXjBZcFlwXnDgCpgC17NBFpYRmlOWET4scEp4hnlORYrZMMc55ymjCSEJISmlKSUjRFLCBwUaYHRf5ENUDLIiIyxFNEFkhFCC0ahAgxT106KfFYMM3Q6Gt6PRXZ71UXGbZXdZ1i+KEUIZpYM86xd5HxX3Rd5HRUJQRsgA4T6md4jeJVk/ywZ53k/zYYb7aXGfFX1UjDBUyGRYFH1UDCkeYHxfoCFBI4xSgjNCMkpzzgaEQLd2RNiI0hFhQ0wHiAwxThhNCE4QTgkZIZxRkpLOkYYyOKM0JyQlKKMk7xIaLOcccY4YRYKBW54Jnsvu2gfoxVIWnGMmOsQKOT+YUkIrLgWVgilJpZotzRBUSwCeMJopSaWA83nmMHekqpydAxUeUymE1baMqjvDrfbOeGehZ+Os9s56Z7zrsNp5x9G7Krg6uDqYssMbHK4s549nHPuPxx04n18fO4/LQ4zDqeBUdGrWWVb+mSFncS2ngpVeK2dB+napOijqrGbeqOC41fDXUimZMUQqoiSzqpvbdE54J103Cyq95cFSb5ibuaxSYMmEM0TJfjpK8KCQOQs0UZfn2dpFsX1ZHJwOdy6S3Vu0v3+ztH7ydf30x/L+l83Tlc2T9a2j7aPL4/3jvcPznb3T9YOLnZ2Tze39zYPT/f2Tg6OLs7Pry7Prq+v7u6vbm+v7fkbpMC+GWZ4iTITMCS04J0qltCM6cJioUohzLACTHDoHWEqIHyGuidRE60KInDEsJBYaSjWgkYyynIqMigTzjHRABf9mgPEAoyHFA4ITTkeE9BEeYAy8OkQoxXiEUIZZimk/z4ZF0c+yfpr3k6KfFsMC34+ym1F2kxW3BbrJ8tsku0/y+6QYZMVdkgzy/C5L7/KsnxfDrBikWT/P7jG6Q/iuwPd5cZ9nd6PsLsnvsuI+R/e4GBRomBcjhAZFPsBw1Sj6CA1wPkRZgosEFyOUJygfIDTAFDpAQ4KHmA4xHWA8JHhIcEppDh8jISnBIPVnHwj0hEjOSEa7vtGI0YwzLDjhLGckITjhLOF8RHhKGXzsIIBzSqnsKlsYP6JSQdFLpeBaMSWZnD0JCzSUYKqDK5UCc8a0YkYRJZg1wlppoEmr4OwFVAOwYaMlfAnAqJ3VzsJjNXvwjNW5g2zLYKK10c/J0wRvo5+HKsAN6iJRZYS3A2LnGIZLQveDvYOurnBGeae8Vd6ZEJTzL3tQcxkAWAWgAqkK56gz1BnuLLdGeSedE8ZI44Sx0jphO/8NUngmll3aK3ruDfedEUeUIlpwp5HgVEntnPaGWUYMIY5cZ2d71yt714uno62D6+XDy+Xd88X14x+7V+ubZ0tbZ2tbJ2trB2vbRxu9063Di+2j6+3b9Lx3unV41ts/6W0f7hxdHJ9enV3f396PhmfXlzeD/u0ouUuSQZKmCCPGc0oTgjPo/jOWU5pRNqNNPi+Tuqu1UJgrxBXiOmeykCoDY5Oy7NlW6R4gJjMqEsJTzBJEhznKKEsJGyCcUpIyOkBFv8j7RT7CaIjRgOABRoMiTzFOMB7mBZDtkOBBlo0QGhboHp5M0W2S3ebFTZ5fJ9ndKLsdpvdJdp+md0lyMxzep8ldktyNkmGK+knWT7MByfqkGBJyn+e3edrPin6G7jN0n6M7lPfzYpSjEUL3Wdov8rsiu02zAcZDggZ5NizylOARKgZ52s+LQUH6GRphknE2wGiA8BDjAUYjgjtAcjakZIRRRp/bxUCwBWM5xSnBCSEjSjLOcs6xFAUjGcUpJQmlGWMpZRljoHHgQJwTPsszckGEJEIQIYjgVAksORaMqhcAVpIoASgFxGLBsRIQtKBqVsRqxbQUVvMZ9wLsO/Ar2ZWvWipn5YyHO7YL7tXcOAakdYiNbl6UdjVntC76OQ5nE3phLqHhedDic+S/xKoOTs54X3lrQ1TWCW9VmI//WumsdFYYI4wBEEKxKr2nzlLvkFICtukaw03X56BSwV7pzoWz1pQlRECgXjUxmBBhgow6TYwkSjAtpFPcKCQ4EmhE70esP2L908Hu1umP3Yul/cu1zZPF/euNrbPltZOFzbPva8fvN07fb51+3Tld3zra2DpcOrjYPrs5PjjtnV2fnVyfXg+vh/no+v7mdjS4vL89v72+vO9nlFApMBdMaQgGDQlOOMulyEWXBATdBRd1SOHAYEpBRUFFRsUQ04QxiPVknM9PypSQEcEpoynlCeGDggwzPMzRCKF+lg0RGhGcIDTM8wShEULDPAeTZoCK0SzG0M/z+zzro+KuyG/S5C5Lwcu5K7L7PL9L8/usuEnzu7S4S7JhBqxYQNumn2U3g9HtMB3kRT/NbwfJXZLdFckdSm7T0V2a3RbZXZoO82KE8H2W9fNskKP7vOgX+V2W9vN8UOSDvBgi3M+z+yy7z/NhgaAYHqGukIa/ZYiKPir6uOhjNMJ4VBSjosg5SxjLOHupgbt4BiE5wV1fanZdyxnNKIFAJdjFGSEQeC4Yg7FbLGXBeM4olpwIjjnHnFEpqBRYcKKgrJVECSLBlBLQrSVSdHSqZaE4MZIZRaWiUjIlhNbMKGYVNUpYA8DuEOEsAHV+wPPzx8rZV3OZCn2el9j7x1F6MH5t8HZWvr4kz65TBPiMXnmrvO18rTKY6G0M2lmom7WzxnrjvHSGGSWcVd4rOxe9mindPbYOphC5d9y5l3t3qNZwYRPGqhCet/J4x6wBpS2dgUMYy7Xh1lAtkWBUc2aEcIpokhI0wsldfnbe710Ozi9Hp6f9/b3Lzd2rzeP73v7V5vrR59gTJkIAACAASURBVK2rD2snb98u/a/Fg98+b/3r6/afq/s/Ng4Wj6/39896S+tLBydHZzcXd8n9+e3FydX5+e31/tnJfTrKGUGcY84Qo0RIqnUuxf9P1bstR5Jc14L1BzM2DzLZmHhkIx3xiBdRIqkmm2R3VVcByIwIv2737fd7RGSimtK8nP9/mAdPoDlmaTBYAshMpOXytfbaa+/AWub0CZbi++5Ld7nN0i60NmNDtpQ51JLa7uvQueqSdc265LAPVwrGGGq1pWDJKiUVs05Fx2xiMSnp4KeVqlM0KYF1yvvZbjEpmZiU87P1gjHK4LmzzFnmHDXInYXgmTXcGhkCd0G4AC4qGyQ6royyTkcHzoJz4Jw0noFh1nDvmPHSReYsc4YbK4yTwUnndAjaee09OMfQMutk8DI8yFlap1wAa6V3KkV8y2NiSOjTLCLQO4xeB6dzhBh0jC5lEyLGiLnqFDFHzNmUx+GFOdmUfIrv5rBJycT4ONre27ClpFp8zuFNqjziE735mn3NudcHnbaaeo29z6R0aC3vPY0WWyn7qOcee33r9/S093j0dI5yTJ9/TLTPCY16jHY72j7qPqYdNWHZzqPfzv12e7eIH2y8j3bsH25vED3utwnF88ev++t9vN5uf/3x/tevt7/eX//6+vrj/VGLvmFyNoL+RiR/Pd/u2b++7j/ex9d7u5/zCuJvKvwhvvf7rd/O/fXeb0e/n8ePr/1+G/f78fp13OYxc9/vr/U454hJu98f4Z73vdLnWW/Hm1H+///RW6ig3G/1fmvnOeZ89nlrt7Pd9tgLRmuyDy2ZbFVEGQECoeZ5hc8LfLmIH574x0/bn1/gM3Prx/WbP13/16/+9H//6tt/+N2nf/6X3/3dv/zu7//1m5/97vt/+0I/f1q+/PnLR4riKsln8vLCF6LF5+1KUNtWsWSXs4leBY85hX13M/rXWqjV5DwZTDkvnVPRY4mP+E4pLtVQeijNlWpKUY/6qpr26ExOy0SlCDFgLSom7f1sqE4c6hBMTr53GQIzFkJUMWOMGIKyBoNTwYF3OkSwgRvPXRQuSOelc8I5og1BI4IH75X32nllHdcoDWpnwFvuDFVKGJTBEVQMkVnDLFKjVHDGeeuCtk4aI4zhGrXz4Jz0AWKQzoG1YJ10TngPwU8tME8T7SNYD+7RwvVl0mYwyU/EmhRtTNp55aIOGWOyE4rRYwo6BpWimW9+zqYWzAlzNjHqGB6u8ptjHNvs2RZf58B9CTWHVmLLqZbYqmv1Ac4xch++tfA2k5R6T62mVnNvae+Th3OrIae893yM3FvdRzlG3nvsNY72cKHOvfRWWm2j77dzv51T9NZjtGPf7/f9fm/H3o/juJ19H7X3D/04xv0cr/f716/n/bbfznF/2Dzn19eJ+HPC+E0SzzuP++2cptZ5PtB4v93/+uME83i99dt5fH09f3zdbw9vegr6aUa/9X9fpy38036g85wjRXMp5mP296cNsWe7nfV2TJOtHKMcvRx72Y/Y+9xYW0Zv51HPI75NJ87AU+w9jb3djtCKzUFHg0lLJ7kTxFDuqE5CJbbZC7WXJ/L9M/30RD6+sB+u8OX75Y8/+9e///3Hf//u5Y9/+Pgf//TLf/jZv/zdb/74ixf69GV9/vjyeZP0ma0rcPAagllAyOBUikRr7b1yxqSIOZlSXG9xH7E3X6sOYZZnOgSBBlO0LdtaMCWXaygjtRFKnSEkW6vrzbXma5sgNznD/FDWgiVD8CZGX+skpXnTMXJnhffiQY9+xhikNfoBDw/Wgw3SRe4iRcu0lc5y55hx3DnuLEME66bo5WgmXIWzzBmmNUfNPRKtmEFqkFmtvNXOgkFtnEIL1oG1Ag1YK4zlzusYwTqhUaJR3nNnubPKucnz4Jy0Dkx4YDXFmbvQwenglbc6OJOCCdGEBDbMVKN6yISgo9c5qhR1jCZGFaOMHmLQOU0/75H3yD95UX+Tdsw+pVByaCXWHErytdjW7HSexoitp/7ThMBsC+VWQy3x6HFvsxCdWaipcuveyz7K0eNoaW+Te2eBGnOuvfVjP27neb8dt3OyaD8fTNtvx/F6P++3PvqHdu799Wz343i9nffb/ev9/Ho/vt6Or+f+eu73+3677bfbcZ5/W+nu99s5H+I83kn89uPX95/2tzvfNff0vt4fZNzO8XqbSnWGp2fgY9zvb0r91m+38jb30I6zn2fZx6zO36r2nvcea3kUhGM8nujcU29/kxQ7y7il8ZhiSaOHWkz2IggZJXOce0Et08WIIC/y6UV8voovF/75h+W7L+v3T+Tjipe/XP70zaff/eXLH5/Wj3/+4Ztf/fbn//HNv316+fj903dXfvmyfCEg0xg2h1UwFfymgBujQ8AQYquuZJMTxjgtJVsy1qxiwBAeVVZMmBKWonOBkMDF2dgwMbn3vv+MCuSCb+1NNRNIOb03PHUI7+oUvJPecWchBOncRO8sMoWx0jrlPNdWoJu8So2jaJm1wruJH2YsNY6j49oyZZgyAh3XRqAR3nHnhDFCI1Gwab0oxRAxRjCWg+IaudZgrLCGG5ycyb3blBaIyjplHRirQ5DecWOEMfO1SWvBWWndlO7zNUtrJ8fq4MGhtMaEaGNWLoIN0kceovABUtQ56RThkdkIKkVd8twdZVKcGYxZtL/fdPA2R19yqjWUHEqOtcRafE4u54c2nqtq8hwefKwKSK3lWkrvoVU/ahgtjfbA6uiTVB/W0bGXfZS9l/OtbTuOdhxl720fYx/j2MexP8Twsfdz9NsY933cxnHbx9E/7K97fz3qfe/3cb4e99fz9uPt+PE27vvx9fawmu6vt/uP7zickDvut/129vtRb3u/Hcf9/t7nfa+G34E6D5j+N9K8n8d+O2cAup77zD0/EljHXve9HXPv69luZz2OycnTOmvHXkePveb9MQPx0PSj92O82XH7rArqORdnnvHN2XsMlKSgixEBZADb7Ko35hhEEJZ92X744fr95/Xjl+3Tf/zx37794Ztvv3zzl8u3v/z9z//+f/xfv/7tz7/9/rd/+vj75+3yef3yef3hiX65iiWO4WtfORMWU+/ah2nJzk/DlHa+FHxP5+WkUrSlhDoFVbOl6lxVzBCS9FHHgCHoGFQMtmRXiysllIo+TKMIY3xMnJaivAfrtI/KeWmdtE75wKxl1krvZqGovVfeg3PcWG49x4ctxLUFG6g2m0JqkDsDMQjvmEHpPLeeaUsBmTITsVwbrjXRegPNlAVjNwCCuKEV1mnnhUYGiijFrZHGcmMIam6M8p5ZSzVKY5V1ylhAq7zniOAcOMsR39gbhcH5jbR2InbyofJOeaecmxdPkOgEOm4D90n6pGJUMegYdIoQHqUH5qRimE6bDnF6b4+AZEo2R5ejjcHG4HOKrbzBtcZ5sM7IcamxNl+yK8mVHFqLradaSyt5rrbp3Y+R+oi1pV7rsU95/O73zro3H2MmXmLvdd/L6KW32lsdvR37VMLjPNo56tna2dvZJ2g/9GP0+9Fez3E/ztfbcTvO+3l8Pft931+P4/U27rfb16+3++u4nf04poYuo7d9jOM4fjzHfe+3cXy9v/eCHmmM+22/3cYbm7dj9HN/bytNs7cdex69nfu43ep5y8eez7MdZxmjjj5Vbt57eWtAldHreFjnsdc4N76PvR5HPfay73mMeZLNIy2NHh+rfcZPe/dqm/kyU5NtyRTnm4MoF3VZ1cI0XcT1D99/8/Hluxf2+dff/PI/P/7uDz98e+GX//zLf/7sn/7h//n5P/7yN//rX3/981/9/t8uYv1Cn7/wZ+Ylc4Zqw6SkAJhi6sOmopxX3gtjOKI0xoRgY8QYJ4FwNMq72NusMG0uJjcdsg4ZY9Gz5kwRa9WlQIwmF8xFhQg+TIp+sESMyjntgjReoFMugo3CeuECd156p7wHY9EHHQJ4x61j1nFjpbFMaTBeucTRMIOTLZm10jmOSEBNiBKFBJACcm3BeGkMRSSAQltpLAG5ac3QMo1caQ6KKU20olpTragxzCA3hilFtKbKgHESrdCGaxSIynuOZopkiUY5j+HRvJ00+0atRlorrJHWTlpW1oMN2kUdsg4zLPkwsTBEnZLKcYYudAi2ZF2SjglDVj5Os83EYGNwKboUTQqupNirz8mnGHKebnCoJbbHUEHqLfVqU/SlzjG90mqZGzP24UePreXe8mj13HNv+c1DfgQkjj2PlsfIYw+1pdZyr6nV9xZrG30c+34ck1fbrbezj/vot/HhOI+ZhOqzwJ0wu+23r+f5epyv5/3rfX899/vRz2OmqNrtyKOXfYzz2F+PfhvjPvbX8/j6uj+yjvu8sFK/nf12TqT1+96O/t6Ammn1MZ/0drb9mCmQfJ55P/IY9Rh5tLpP5TAeZUDvqdW893Lu5TxSP2Lr8zKNYYy47+k4ZvsrtVrneqHj+Nutti6XmUGJrbvebM066NiDyXpRy4YbkfRpfSKKfCFPn8kPH9fv/vj0zV+ev32mXy78+dPL97/67S9+98f/+M3vf/2H776hil34elHrx+WHL+vF1+JT4hrBOVOyikF6x62lGjmiQM2kAIOuFGGMQJxXu1HeKm8xejOVcEzKBROTSdnX6lpTucgQhY8mVwhZ+iRdmB9B6R7qEUNAHwV6rq00XhjHjOPWU2Olc1wbiU6iFWgfhq2z3BhpcOarpHVMozAGfJA2MG25NmCsQJTWaR+Ec9QY6ZwwD4ytCphGrlAq5EozjQyQAAg0XCMDxZSeiGXWUIMcUWhkGgU6Bkil5ho54gulTGuBVqIzMQEa0GaS89uJhso75b20ThoH1mnvwVgwVqLTLmr3eMeUD9oH9EEaq3ySPsjg9TuF5qxS1DGZWNBnDBFjNMHbGEwIOGvdNMVwCjn5nF3JsRafY6w5lBxKSbWmVmItoRSfaygl1pxnydrbnLgoo8WRQ8up1zzdpt4m0+TeYilT98VaU2u5t7eydrSpDffRRy+9lb23c2/HqHuvR/8wxmhzk8W5T106buf96+32et6/3r7+9fW87ft9b+ejcVSOkfaWRsutlvHg6Hb2dozjfjtu53s+o+yPiYQ0Whqtnj0frT7spX2GB2fPt+2j7nvdj3IccabS95H3Hlt9sGh/1ABl9LKP9FgV/ZgsyceZz3PuBPGjzfhYGXus3dfqe3f9bYix9ZBrLDXPGPeoriVXfKjOVwtRQ0SJcKGXhV9f+Mun7dMn8v3361++v/zpu+dvP68fv3v+8x8//uHXv//lL//9Xzd2/Xz5/EKW718+Pm1P2mPuxeeknFs4l9650bFkGQK3jigF1nIFFCRH3IRgQhhn0VlhtArWlIglYnyfYnHgnHJOxyh8FDaADRgy2MBdgBBV8CoGnaKYfU5rlfNggzR+siszjhlHjYXglQvapSkXZ1eGWuRGK2u0Qe2ccpZpxUBxbbiyEr00XhmnrVPOg7XcGu4s0YppJY3lWq9SEAAipAQ98SmUoaCoUhyRKy0Vco3MIDG4KWBac6WpVERqBsgAqUKqFFOaac3RMEBtg7Fea6PQCI0CzZTEkwPBRuUiWA9olHVgnESnbdA+CWOFs8JZ6R14z6zlLnDnZPDgvfZh+u0Qg3Re+2RicbnYlKb0NSHOUxKCNznanHyKNkaTos8x1Jh6Sq2EUmKOpZU6eig5lOpysjHkWvIMHtcWSk2tpD37Gm2OsZXcWig5tZr6o3s3wfnWyfuppp1iuI3eRs+tzbWbb+Xr8eE4936Odu7tfrzPAez3c3+93f96//Gvt3Hr43a0Y/R56ZFjz6OV3tro/djHfW+30Y/eRh3H2M+xn+O4Hfu5j3OflWoZfdz3OYn/zrpTGL+NLxwz/1GPPY8+o7NzR84j1H4c71jNo4Va0mN0s6fe0+hxtHyMeu6hldx7ai22mkYLvbnWfRux7aH10KovNdWWSwulxtF9zaFlX6PLXkenvJVWrXy90JdVLM/sy4t8/oF8eqLPL/TLnz9986fvv/nm29//+ne/+f6HT8qo5+XlhVw3oEwJMNoGT1ERJTfJTY6uZZ2DDI5Zw6yRwXNriIL5aQbrbSwYovIegpfJqeSn1TTrKOmdDE6lAMFNKfgTVmOSweuUdIzSWDBWaBQahTHSGnBBoFMhzH6MTRmMFdoIbQXaCQCOqNys95ArLfHxCBw0aAvaSWVBWa6RGty04sYIa4kEobVEFFpRkItkKwg6cag1GEMkUIVUIVGKAnBU1GiqNUMtjWGgiJCbkFwjVYoqTZXiWs9Xzo3hSittNFpQKDVyrZnV3FlprTSGaU2t4cZwrSUaiRZ90C6gj8p76Z0wKA1Ka6S3IljmpyntMcap/1UI4s1tNilhDDYG9N7GqJ3X0wgIEX2wMbmcTYoYvc3RpuhSnBzrU4wt+xJcDrGl0kouJdeaSkll1rqljB57cyW5kkKtPpdYS2617m02eHKfcahWWqm9931ve58orb22UWtvpbVUSztH6iWN8uG4jXHf27FPIO232/FIUZzHfT9vfb/v7Rj9PNroudY8et3HOI9x7H0f4773+2hHa73s5zjvx3k/bq/ncdvbW4pq3M52jLyP/paE/NvkZBm9HUc7ztx73ed503MfdexltDJGO86671NIzP8z1hJaecuOzE2ZPfZWjj20FmtLrcVWYq9p9Nj73OxuW3Ot2lpcLVN++FpcSb7m0IqvWXknjNbBvNDLl/Xpwl6eydMT+/KZfP60/PDx6S9//vTN8+X773749lf//usfnp8u2/ayLZ+vT8/b9UIXriVXQDRQBKalDs7VJLyB6KdVQy1yZ4Vz0lod4kztap+U89J77p1OEWO0KSsXpHXgPcQA0avkhTXKOYFO2AAhEWOpNXLOu3gP1oGxEs0sjMF6ph6eKjinjFVvvwBoxSwpEaWx2gdlLVeobODaSDRSI2gEZSlXhAKRihrcUDHETcpNSAaKAVApqJKbEquWqxIcUSCCMQz0vOTs7OVI1BSAa+QaVyk2kKsCqhXTmgAQAKa0QARruUGiFJUgNYJCCZorzY2mVjGL0lphLdOaGyONkdZOhL8pYQPzn7UWnNHBmRgweW5ROHzEMJyX1qoQuLczmwHOKW/ROxOcDdHGNJMVJiXlvAnJ5qxC0DHMzKOJwZUUa7UxhJpCi6FGn33MMeQU6hTG2ZbkSnK12JpdTb5mX2vuPdYSS8695P2he3PvubXUcmmlj15bfSfV2lvfRxs9tlT2mkZxJXzoE837KL3Nhuw+g4jnsZ+j7+0B8dFzLanm3Fs/93aOtte+t3q0std+9tvrOVG6n9NiHqW36X1Plp8gb/t4O1fae9P1DZ8Pj7uft8mNdX/MppTxyEOHknNvoeS51e7tSipvMc7+Xpe20EpoxdcUWrY52lpsq6ZmrMnWBz5tjiaFCVSbo81Jx2BzWPj2tD5vsH4hTy/i8nH99O3nP/3PX/7TP//iH3//7b//4jc//8f/+bM//OXbl3V5Wi9fludnctkkWcVGFWdW6+gFKqZBeSe9E84xa4R3wjlhZwVoMSUV5xhaUi5iyBQthKhT1CFNKQvWKeukNcJbZo0wjihD0RG0mzHMWRmC8gGcB+ukddJagYYAzuYKBeRohUEGcnKmsk68aUumtbQWQ6AKuNYcNQHgGoVCBoqBZvNxNDKjViUWwVchFy6vTG4CqFRcI9GwKUlAEgChNZNcaM0eN8WVZABMAOGCStikXBVcQS5CUAkEgCq1ARAFTOsVgICiAIRLBkpoZFoTDQSBai3QyDdYKuskGolGGTdLYqa1QANowFpmNXeovFXOae8xOAwBjJXGKu9VCDJ64ac2dtKidtYEb7w3IaD3GIN9a4CpGCBF9dbdxRRsSaFml6IrKbQUW/LZ++h9TrZEV5KvybXkWrY1Y4mTV23OLuVYS2ktlBhbyr1O5yW2nEcpPZee295Lr7W/idZ9tNHyKBOu9Wgf+j76Pvbz2M/juJ3j2MdxtGO00dqobdTjth+3s4w+jn7c9n4b7ezzj8ejjm2zBfSO1TZaLmXaX5MM383rCbn3qMdE7MMi28c8bFJrsZYyHmfPO1anxH9Qa+/hbSX8+1b4ubXEluJKtiWFkn0JPjuXvPIWg7c56uhtiTYFl+OEqCvR5qi8Mynq4KmRL2S58uXz8sPn5fNVLtSw3/35P/+Pv/s/f/Hv//qr//jF//jnn337/bdEsOd1eVovqyAbkFUuV36VVjGHKlhwRnmrvBdoVgmLAqq18n5GAmYVyr0F75QP2iXtszQBU4EUZUg65Dn/jS5o7yF4CEH4wIxjxhJtqHHUOeEjRUcAhXZMW45WGLsJtYmHeQsucESmFUPFUQmDHJEoxRQyhRxRGL1KTjUwJamS4BwB2LggQnKlKSBH5KiI5JsQqxCbwgX0wmFlsAop0BAAjpqpWYsKgYqjJlIyBQwkEWITgghBFXBEbg3TSEFz0MIYqjXRiqAmWhGlqFKTurnWXCMFRbSiFrlBAjCDE0JrQKMmbo0RxjBEpvFxp3PMInWaGa2NRevQWf8oAXCa6jKGKXN0DOCMRK2MQWeMdyZ4HZwOVgeng9MpzL6azklGr1JUOZkUtbM6OJtjbDmUGFv0Oc7Gjy/Bl2BzCLW4ml2dgz7FpRRKTrXEmt+r31hzbCmPmnoJNZa9lr3OGrXuYxxjP3oeJfUcasyjfCi99fc+7LG30dvR+7Hv51F7zTXXXscx2j6O2z7O0c7ebmMidoI29Vz3NhlYGxVz6HurbyNCs600n/4hX0uePyrj8WsTtG+Bj1Z6qw+7eMyNWPktTjnBX8Zj29XfLM55dE3tW+TApBhKjq2g1doo450NXjurnNHOggWbvc1ReSOM1MFIq3Ww4M2q6aoIVXQRy3dP3/32299e6OV5vfz6d7/5+PzpP//8zR+/+/PT9cIUPK2XL8vLwjeqGFGUSKqCkcFJZ5UzyluOSJVmiIsCihqcQx9MiOgCOCeDn2LMxGRC0i4oH5gz0nvlonZJ+6StV+6RBGDGUbSbQm4ct557L7zn1hGlhbEUDTMIzlNAIpFrq1yU1hMArrQ0hmugILnWTCmmNJVAlVqV3LRctSQKCADTehWCCLlyvkox62qqYJOCAjCtubFUI5GKSL0KQZWa91PUTGkGimvYJN8kZyAJF5sQK8hF8k0JqoCB4lJzqRkAkXKTcgNgiJsACpqBokozrYlSq5SbEBPMM27BQHGlmZJcgbJWGpzVKVVAlRSguVQcUTrHDQprtPMKUaGeljLXj86tDF6lSA0KM9WyV86i9yYE7T3GoMPjq/IOo8cUbckwg5Yh+JLRWWkRnHE5+ZJ8DT4nl7JLKZTkS3DZx5JiqyZHm6OvNdYWSg455VYnRF3xvoTcc+k1lhRLbEfrZ6+j5VZKa21v7Whtb21vpZc6yodYy7tTXHuro5WjPirS86itxpLbPto+xtHb8WDUsrc0auo19ZxHKXvto4XkP/7wvUIYZ++3x9Dt5NUJsxkEibW08xjn0Y+eR3mvQkvv/Tz6OfrodfZmes1vwctY64ySpFbLGO85nrmt47FPKCWTkq95rghA720M1lvQ0nlngwdrMDiwCA6VQ3BGeQNOcyMYMm4Et+Iilxd22eQqDP/Tx2//+N0fPr18vLDrM7m8kKu0epP8SgiV8vP1iaMEpzlKAnxhRBjUKYMPyjtpkCkgUkhnH0kA69B6FxL6oJyXwQv3yOIoa8Ggchb8w0YS6MA47fyUfwINQ0uNo8YJ4xka4R01yMx0ZZCgpohca6ZRGs+UIVJxRK5xZYKBkqi5AgaayWnGSmZw02oBeRHiwiXTSACoBAaKgqJKE4BVCAKwSblJSQDoZF0Jq5DbxKrWixQXIRYhFsYIyFWwVTCqgIMmAjZQK4gNxCr5xoUQmnJJBN+E2CRQpYhUKwMqFZPANU4JTZWaz8uUIgAMFNdaeSe9oUoK1FRJbhTRcqIX0HJAobVyHozliByRazX1P9c4X79AA85JZ4W1ynuMHqOXFrV3j+EeHzBGsE67oJ3T3mJwPmcMj2Qyem+8095hDBiDScHn4EsOtc0mrU3BRudz9DWbHEwKynsbk88plhxLDiX7kmKJscRcS66ltFJamjK2jVparq3Uvcb3O3spLX8oo4/zmEq49onDmscDXe2ND8te+9760SdQ46ihldjLBGruZT5o7aXvbUzKHa3/NKc39W2bQ7o/nQvjrc5+48x29lJLquVdPPvyWG+Xapklq3/s1JrDxMXmNC2i+d65kkyK2gcTokvJpYDeoHcStfJWOiOD5Q4ZKmmRo+IohBGrXK78ssJKDd9g45ptfH1en56WL5+vPzyTp0UsF3Zd+EpBCK1etuWFXAkwqjgBtkn+tF4XIVQs4AM4BwYZCCqFmD0S1GAsGmeMB2OFtdQaZpEbM21V7az2VhgtDAprmEZpZifGCY0zYETRCnQSHVjPvV0VUKWEMQSAoiaoCWrh7KbUptSmgGhFlWZyuqZaaEUEUIlUaiLlCnIBuIBcld4Ucm2YUkRIIoCBmt7PwsXKgWnkGqkEIuTG+SrYRdAVBEW1Knhm9IXzqwACigCskl/otgpBQXGJlMuVUQJiA7FwQaXmoOgbUTOlVyYoV1wqDopIuXKxCEHm0aAUBUXlg4QZamoU1cC1ogjUqE1LpqRQINFQQAZKaaOd50oTpaQ1EhVTakYpViHmXnWBRhhjUgJnuNXcaumd9F44+0hfGCuU1tYqa7Sz2jsTvYnRxORStNGbFGd6VAenvbEp2JxNilMba++0syYFV5MryZdqY3IpxpJCTCGlXEtpubSSSo4ppZJTSbXX0vJE0H70fvbU87yn9lpa+dBa7aOPY6+j51762dtZy17zKHnUqXJLL/s5xtH7bbTbyHutZ0+jxJ7zKP3spZc+2r734xjHud/ut/320zhPPVo95njBKHstNaeWUy2p9zJabm3GessxSVgTBwAAIABJREFUytHKXkurtbfaR+kjzbBRzqFkF4MLPtXiUtIpmpJNTi7nkJPP0QT/PnWlvNfB2xRcijZGl/KMkitnpTPcaIYKvOFWEw0L8E0Jori0iioOXnOUHEEavQJ9os9fts9P6+cfLp+ety8v28smyCbIl+X5QpeX7XLdLlTxZ3r9vL4QDZiz9h6M4Qo2yS+cUqMY6lWIjYvZk5CgJRpmLTdmNi2oUtI77gwzSqIGg8o6FTy3liJuQs0Jb6aNRDdbL0QB1YprNU3XVQHRaiYQuEFuzAZAlFpBLwBEAdeagaICZoeGgqaAq4CFwyY1BSSgN4WrgJXLVYgrY6uCqxRXIQgAAyCMb1xsXFwYfWF0lWIVfGHsyvkzY0+MXThbueBSrYStjG9CEFALl1fGiJBEypXxTUiqFdNAQTCQVAomgYHauGAgCcwTRFIABopIoKCJkFQCA9gkX7UgGjYQqxKblgw102pmj1chmQaJGhCVtWANN2qK1cmcQiuFRrtHjGzGj6cqmXOC7/co7zFEsBYsquhldJAcxrkyypkYTYjKGuOdi94F65P3MfgYjQ8YgomPBRexVp9TKDnXEnIMKdoQlDUuxVRLbnUK41RyaaWUVEqqLddR6t5iS7Gl3MpbC6d8qDW3UR+jdPtMDO/jb8rRurd+G+3oeeRH+TtK3kvdWxol9ofZ0/c+9j6Ovh+j77XvvU+b9xxTNue9517bXsfR26NG7bm31Gsdvc6hoZZSy3XvdfTcms95TnjZnG0MLoaQYszJxGDmaq85CeWdCV4ZVM6BdTp4k4LNAaPV3sxmt80RnJUWhdFMg7QonWFWU1QL8AsjBIQwmiNQxTfJVsGZVk/kuiFdYb2Q58+XT1+uPzyvLxdyvbJ1FYQqTjhZyPWFXK9i2zQDj8I59N6loKzhGigCQdi0IkoRpVY5SQOoUswZ8RZVZ4h09mCdE9oo48BYae0CclPAlJ5ZKOX8jATNR5gVJgFYABYAojSbZKU1AVgVUMSrhEXJBSRRkimYmGEKFw4rh02olUsKyLQhgFcuNw5EyJXxjYtFiAVgQ7VKMS8gsAoxeW9+s3GxULZwtoC4Sn5hdKGUccklbFysjG+gNm0IIBH6SsWV8RfOr4ItnG6SE8E3zhjISddCA9NqkfLKOQEQoJkECpPMBRFyA3mRbAWxSb5IvoAkSnF8vCHTKlPOmOgpSKok1cA0CKM5KmWNtpaBYqCmEuaoxawgEGfDRlmnH4FQPeMoHJWOXjiEYE2aQc4paLONwThrnDEOjUMbrAveBW9CsDHIgCYF9M6m4FOMOeSacy2xZJfTDEv5kkMtqeVUUyqxlBSDzznVXsooqZXc23SG22i1lw/9IW7HW7/kLKO3Ufveyqi559RLHj3WmkctR8t7TT3HmiY1x1Zyr6W3h21VUxtlHGU/at9rO1o9at5LHo/RodprGz3XEkr2Ob3bwvMbX3NsefpPJniX5hKdbFI0MfgUjbNCgYnBt2pKsbmYFLW3yhrlDMZoczLJYTQ2e5McRutysDli8txoqiQBwR8NFSut5qgICKqk8oZpWDihiq+CXui2Sb7wbQNyYZcLeV7ZhcJ2ZcsLub6Q6yrJwreFXJ8uXy50WYAuknAEblA5G3JKJZngwSBHzQwyi0SrWR+uChYQFNWUAPPjQo0iGrg2XBmprbJeWrMqoKjlzDlofHQypp2j1CYlt4agXhVsCjdQs7BcOF+kWEAuAKtSq5ZTK1IlCcAmYGWCqUcVyrRiBq+SXxi7Er5QTpggjC+EESlXKV4Eu3JOQBIpF843KamGKycLIyujV7Jtkq+SXzlZOL2SbaVEOwtoKMAqYJXqhfEL5SuXi4AXIS+SXwVbBVs53TjbOFso3TijUnDUqxCrEAvjhAuhFJGciMehsIG8SkmUmv/+/M1NSqkNBaBKMQ1zIwdVkmngWoFBiVo7Kw1KYygorh4VAVegrAHjhEahlNQKDKJ32lmhlQneRC+0AtTaGfROe4vRK++0tegceudj8Cm4YNGhTc54a5w13rkcIKCJfmLVJheyTyWGFH2KPsWQk09x/qYvIbYUcsgllprmBq7acyo51ZJLSTnX1lLJH2pP/aipl1hnE2WkNpMTJdfURn1AvJVpTNW9lp5rz6Wm1vJ+tP3s42hj1Mdyxj3PGNLY83nrt6/7uPfYcq65tJJrSbXEkh/aoL/HONpjaLBXl6IJ3ufkczIxzNTIHH1A7zD4ULPJCXNW3ulgMfrZAZ/VAkavg3UlzndWBSedEcFyb6iSyltwRhg9I0rSAjgFTgsDBCgBpjwKhCujL2S5su15u1zZlfCFSULERoGtgjyTyxN9ed4uC1k3ti2cfN4un69PC9s4KoFKWxNSdMEDaokaUDOlNimJhIXxDRR9VMuaKjVrTmk100BAMq0FzkIaKEqiQSjkSguNTCmqH38yB1CIUquGBeRVyAsXBIAjrkJcOCeoL0JchHjh5ApsA7FJsXJx5bAJyUFugm/yUXw+c3Lh7GnbrpxvQq6Mr4xtnK2SXQVdJbvQ7cK2VbALJ4tkL2R92ZbLtq2cXhm50O1C15WTlVEiOJVyZWyhbKHsyujKOeF8YXQTYpHiItgLJ4ugK6croyujG2dE8IUSKmETchNy45zKh0heGV0ZJ0JuEhYGVy5mLf04a5RmoDYhCQABeeX0eVvo9JwAuAKptdA4gc1+MpyU0ErizGCh1FobVAYftZJB6yx6p5wBrYw11llljY5OGC20Qu9sDNNisNmZ6Gzy6BENokMMRkdrokfvbfQue5e9i85FF0sOOfkYfPQuWJecTc6XEGpMNcXsUvatlt5LqSWVnEr1ceI4f6g9tb2UveXRUqux1dzaNKMmu46j9b3OTW77UdvIpYYYTUzWB4zJxmicVz5o6yBEnbKtLYw9H2e539vXH4/Xv57j1sfR+95Kq2/+UEoth5ptDO+g9TW78lAINgaJWlnjcjLRhzd4TwCbnDAGm4JNUUcHzmD0cwWe8naOTQnzcFmlNTp6YbW0+g3MTjmjveEaOMImGUe4sm1hm0AJRi1su9DlhVyft8sqCHoNFhjwTZCn9eXz8vRMri9kvZJtZfRpXZ626yYYVyCM5lpJ1NoaGzw6B2jQGm0Mnwk7LogEgVpapAqEsQItgYdUk1YzLQlwqhhVnKMgSsxBUP7GqBzx/cO6Cr5JceX8wtn64BZNlaIG36pNeRWMatikuDJ25fyFS6IUV7AxemVkFWwFPjF5lXxVclPyhZFFMgJiFYwCUAUvhLyQ7crZC6dXwZ635ULXF7JeGbmybeH0QtaFkoVuKyMrowulV0I3RgkjTDDKCBeMCrYwcmFkFXwTbKFkAnWhZONs/hUVwEAtlEyFPPl244JKWIVcuboy/qB3pYiUTL6bT7BKsSrBjZ6kypWkkgutqVQznkFASlTKotBSouIKxCNHgeisnk6SNaAVaKUMKmvQGmMNGuOCt8G7GJU10wsEY5RFE60O1qZoorXe2GCkVWBxqioMFoPBYGxyNrkw2TX6XFJMPpb4uL/G1HMsobTUWumt1FZmxedScinl1j6UFlP1qafQUqq59NL33o7Wj4nYWFtIxebicnI+oLGARtrH/g0dovXBWo/Wa4VCIZeK+WDuX/f//n/v//t///jf/33ev+63+zhuo40aSgq1uJxcjq54HYyNPpYcp6Pdq81xotcFj86iNcqgRPR5WnDBpmBSMDG6lNFbE7x9C236ktE75Q04MwPf4Lx0VlozRTJYI4yWFinCKhgVXGgljF44pUrOrwIlU5xIuvJtYevCt01SafSEIpXiStaVb5ugTMHG2ELJJjlHBQalfsgwrpW0KAw+hmm05CCF0tOiZKDBGKYkR72BujBJlVLOgtHiIdQ5Ac4RmAaGmiIyixvI+QGloFbKNikWzuhD2cpHmSrhoSGFeOb0mdIXyjepVi42KVfONymvUl25eMMG2QRfJrOB2LS8SnaV7MrphZGFbQujK+MLY6sQF8qunD8T8rxtT+vyQrYXsl0ZvTK2Ck64IJQRzlfGX9Z1ZZRIvlCykJUwShmhjBBGVkqvhBIhqeAbowsl83alZBN8ZeyykY3zjTMi2cYplfOl8oXzjYuViVWIVYpNylVKImfighMhFs5XEAvwTUuqJNcgEIikG2dESqa1sMiN4gjSAtdCGMkRBGqOyLVG75Q1XIGcUkiBMggGtTVSKzA6xJBytMFpZwSCNAqsNsHZx06ZYKIzDl2wyuKkGRO8z8Flb6K1szQLzkcfoovRx+SNNyY7X4JPPraUR0k1pRxj9DnHXFKqaVJUquVDGznXkGqoe00l1p5rL6nV3HNpqdSQkvGPPrDJyZUSWs+1xdpi7TmUFEqKJadZJU/zquf9bK+v/b//6/iv/zrndZXO+4g1uBJsjr4mX4LN1tfokkNn3BS9NbuSZh81pugf5bvVztgYcCZLojMpoA/ovDZonDNvnS4bAxjEhCYZcAjOcNTgEIPV1mhrJGqwZqZMV+AUxISuMHpyiDCaa0EkIXLbxHaly8v6QoFJa7jWRMLG+cqINGCilag2TldGOSpwBlCD1hwVVZKjkhaJBqIU1bBJRqRgap7ummvkWgmtOZorh6sANisuKShIAnKTcpOCgqKgqdYXKa5SLCA3kKsQC+UrYyunRHICYpWMKjmhuDI+4XqhdBHihbEXKl429kLYI+Un5CLgyviVEKH1xvnK+JWQhTIK8sq2CyOLoAsjhLONEsL4StlC2SrEldEXQl4IeV63C6VPZHth7MLZ87Y9retlJevKNyauhF627bKtV7K9bNvC+ULZxvlCyELolbCV8nWjhPKVbBulK6MLIwunCyOTjangVAoi2MbpxvmV0IWyK+dESA56YWwVfJNyFWIVbONsY3TjfOF8kewq2SIZUYJrRYEToBTEJiWVQAGYElRxpgXVgmlBgFMN0uJMWTENVMlpUMuHSFZMg3JWWbQOUYP1BgOCU2CVQAFGTUtCPXbWKB+dcVZopaz1ObnkZzrCJmeiNcH66Ly3wbuUgk/eJBdyjDmEGkONGK3PPpeUUkg5xBx8iT6nUNIHX3woIY8Sa/LZxxJzTbnV3FLtqY7URio91jGhm0stueaYoo/ez4H6FGx0uea2t1RzyCn23I6673WMMkauLZQeQ4sYnS3R5xRbttljNL5Gn73xxqYgnQFnlDMmWF+CTd54h84a77TVNlgTnYvRpmhjMMFrZ010xht06IJTDsEq5ZTx2niUqJQ1E4dyAhI1VzCn0piSRHCOihtNtORGERDTFxGKE7ExtRG5bmIlbFn5xjRw1MyoTckXsmySCCNXToikRFBpQCBwBQwkR8m0EKik0VIrDpJLSYAxJZmUDKTUqLRh4tGTmC7unB0lABSQgiYStsdNroKtSi4AK+hNSiLFvAQz00Akn8GDVbBNcCLllTICsAn+si4r5yuHC4cLly+MXRm7ELoyTphYKVsZ5eqB6gulV8oWShdGroIuQDdOmBBCqo3yy0auhG6Cv5D1QrcXul3ptlK2cP5M2ZeNPK3b07IslBIurxu5bOSFkAulV0qvlK5cPK/bQglhdKNko5QKKbXe/r+iriu5cSXZ9sZmWiJQJl1leQOA6nv3v4n3Uex5EfigEBDFCFWaYzIp7Ag9k2dxIk5kJw4MCiIf4ld1Q1lSdcQYlDiQBgiEyqDiA0OQ/SSoeGGK4WOcqomTcpCQosS4UbREpRg47X9EYQ0UgxTVlrTGkKOkuNFsqiWVWFrcprcyepk11RhryCOVWVMrO5hDTqmV0mruva3R71Fmzb2WXtvq4xl9ljZyHaVePc2SR5nXvJ97Xn09Y/15xvua17rf7+t+j+sqY9TVxzWuZ93va77HePr15/p1/bnvf54t5oz3vN7X/b766tczf/65//x7//n3vv6s59/n/edZ91r3ve7rfj9jrXFfZbZ69fXMeY3nzz3uOe51/bmun/X8rOc972ese/S7l1Fzr33Nca06ert6f+b1zz3vmVuOPedrtGelVtuadc0y9gzErHPUXvfrtmbuLfdWRmtXH++5ibjWax019RJKzDWWUfKosRXOceNA7hlz5JykJNDglbdIgzG4wFIz50iqICRJODEoHHgYMhxIS8QoEIP0wi1TCqAMSqjkBShyHkVS4KiogpExsRcCZiAEIlH1AS37WHNbU0tOuWhMkvI25cCng82UMmvB8GFcnRBG4ayhVxeTDwk0UAoYAmnkHPdh9eF/R1YxJogfmOeYMSTDejCfQv5TQtkioQQQNgSG6US0zC6IQTwBrLJX9kwkgiTAwSKhBkq60emJ3hF6pBPwhfiNcBIZRC/sCA14kGCITiRD5Fg8sSdxTCAMhEhIImUOEIaAjr1jNIR2F09iDMGzgAhIoBB2o04atsqKQR2hF4+Rd5JyghgEgqDKRr+b34IYOGmICky7TwZhjhpqgkCsmkuJOXMMUlSK5lFiS5KipJRqiSVplFRC7aWNEWsJRUvPqWqf5bpX6731XlottYzV2mh19DJHmTX1lFrJvYaidbW6Si6aW273KFetdyujzWte9+yr9meN9zXuNa9rrrv1UUfv16ijzmvc7zmvVleZ7/Xred/P+3r+PNfPNd/r/rnnNfaXD+31tD//3Pef6/7nWfe8n+ve2PK5r+ee91VmbXdrs7RVt3F5vtf1Z427r2f0VdvV2tXr1csobbY6eq619l5Gbddo99j8WH9GfWa5Whm1zpXaiLW1dZXRY8upZS07gVVWlRTrau3qdfXcW8wp1ZJbi7XWtcpsedTUq7aSeqvX1F6pJm6ZagytcElYlEqkqE6Ik8ZWN2EYcuKiENmwdwFPtCFrnZWSYIlWGaNuA6pntOQo7qIaU8+SIsXAWSiJZfDCG99yDJxDKBqqxrb5jLR1/221hRgpJYpxG4NIU8gFhVEFVSirS8GFiJo+0RsVg6Lq9gA6EUoJYnTMjskibnIVhD3LAfxCsiKg6kPwQSyzF3GEjsmHsGugDwGCGkAj7AIb8MajRToBDvROCGM40e9YNeCAyLGcREbkRXgg7G/x2d2sYbRMJ6ElskQgwTPvWHWApwfLaBm9oA+IUazgJ5j/Bptn8sIUhIJ4JidkmZ0EUHWMGBCUnZAP7GSTz7JnEv/C14DKqKwl7x8lRYkaUgolSgmSNaQYc5QcOAdOXEbepTXkpDmlkutoMUdWwSBaSqql9qwphBhKyb21Ukopac46V8011t5Sq9piajm1Vsao94g951lLy7HENFpepaw9MJCvZ86n19nr6uOZ617zWn30ucZ1z9pzaWmsuu5eR009/3re1/2s+1n3z3U987rn/Z7X0++f8fPv/fys+z3Xs9azPqN697Xuq8+x7uv+ec+fuf7M8fT5Hu1q/R7jveZ7zPdYP2s8s16j3Ut7ybOU2UJOn60lo7Vr9nv21ccaZfX6zLJamZ8Nd9vmXsYos5ZZtRVJcVPq7ZrjGamXTQPUOf9/+07ddt+W57YZjDJHaptUyFKS5CQ5xVa5Jiu4SYjd+ZAGTool+hRsZBvJB9ZaYis+yb7vt4s1RYtAyqmnUFRy0Jq0ZC1JioKSITAEnFRy4qRSgtZIkSSL1o81l5JyVs4Ro275gVPe9AkGcYQbkXolq0K5cCqOkSJhEM+y5Q3LbIh8CJSSZTLodxnZtcWLHIgn0W4yIQZK0YdgiSyhIbDMJ5ITsUxegkX6VFokS2wQT8YXeyv0V5jBl7fWe09oETc5fBCcjG4/I3SgP8BtovhEfyKe4C2CRbCIxuMJZEkOQINkPh+DHCNr2MrNvoCJhD2hI7SMVni367BpJw2WcYcrqkAgjB8iatPLpASBMAYMIjHuvBlzIhXJMZQoeaNZ4SQhsiTmJDtWcy2p5JA+LfEeGMqtjtlzqxxVU6yjlZpj2nuXW2u59pZaCUVDiWWM3Lu2ElqOPZdRa29acp4lr1rXKLO2u46nj3uNZ7WrrXvONXqvrZUxy7zquNr9nuvqc40yyq/rZ46rjbuNp6/3WHdbd3/+zPtn3D/req9xj36N9V7zvcY913O/f97Xc6/7GvdVr9bvvn4+4bp+Vr/7eNr8mWW1stoWSOo929XrNco10zXCqKHXD5gseTcP6RraSxmtr71nfebe+1pt9TJrHDXUXGbfanUeTesndGMtWmtsXUvjmCUnLlFb1da1tv+p4aW3VEvMaZv4tFfMKiXvZLzTOe+5k6yQlEqWkrRmztHn4GLYhgGK0TM5wlhLmVVr5CS7xUIVSoFStIw+MCWlpD4wKPtAILQdwpJiyFHbX6td3g2tWmZHvGMJVUGDYzJMJ7MT8SJaY2zJEW3tBzahEoITAdWTNpL8e9aFPZNlcswnokHvCC0hRnXMIGzQv7zfddUQ7R74ZDoRDdBp/ZexB8ILnQtsCE70L3AHOIt0WGsRDMELLAS2RCfC4e0J/mXNCc6gNwQnwoloGS2hQX8CWGbLcnj+tnh6OjxaYivimTx6EHaMltERAiEJYxCL4PiTbg4A87dxcEygwQn7IKjhk+CEQZiCsDAFQQ37ztZp5aPZRk6BInESikyJJYtk2UCGNOy6GkvmGLWU3QqlllPJsTXOKdSsLaZRYtXUtLTYeimthJxC0dRybl1z1pq5JS7aVmuza8naYrt6XWM8s9+9rtrvNZ7VV59rzNl7L63nuUpfpYw8ZhujjdHaar/mz+zvPn5Gf1q76lh1rDJmWe/Z79Gf2e8xnjnfq6xWr9HX2lvexrXqHOUa7Vn9HuPp/W79bvPd29X63dsz+zPbNcvsdc22Wpktzp7vJb2FVqXk2FuqNeYSe9PZ6r3K6G22PGrutcw2n1VXy7PGWeoz2zU3eNCSY8txy9mbOup1h2WoWVtJs6feYym51Tr6LmWx5Nz2/hHlHKllLolj5KiOUEqSknC7zDU4EUpx809QkglyihhGjAGVHQGGoDWHqhAYmC2CAe+FUWXLP6Cyq80OG04RY4AgXpiTpp61RNrGnUAuiA3iJTgRy+xEDNEBeDKfvDtJKb3ElrzQdth6DvuxrdNAVB/YB/bCu301iLt7fHnvmCx8wtUSOgSD3hAZ4hPxRPIaXui/vDsQT0/HaV/OnwiO0aA//17fzr28P8FvF4QhsAgnwpcxL2ss+MPZfZ3eGQTLdH7i1p+IJ+HOC5bYIp8eTw8GySF5JMt0EhwAJ4JnQdmuJnJMXsSxQAiexSF6Zi/iQzgAPjwWoWeCj2lZWDY/LKQBAm+11guRqsTIMXCUUJSTcFKOgWPAEDhGDEJBNKnGxJpIA0UJNWqLWpPWSqqxldhzWSW2WFdLNZaaUy2hZK0xt1RqyaXEVigHSpJ7rr3W3nLLbdY+R796XbXM3K7R1hhrzjXm6mPWueq6Wp0lj5JKzDnWmsvIv+pPr+82/sz2tHqV6z2uZ8x7Oypmu9d47wna2e9Rr1Fn3zrnJnv2eq56jXa1+bT1tHm3cY/+zHr1dvc6+liz9lZqGvds10xz5LXKnON58hgxVY059Z6uteOt9lx6ji23q+80MZ6Zrlqf0e9VR0+tpt5DKSHFVMtuemXns152r1tW33JZbrX0prVQ0lDS5pN8FOkFSoRd1qJqyaFmigoqFNWzeBHLTFG5JKrFp7hVE0oBd0rWQCqo9JfVCBZhp3COyjnRpn+EQfgE/3HhCe3mLdYYi/K2BKj4qGZTsn8LyAvhG+AbwQbZVh5k9AwGAYJaotODEzmRDgBDZJl2SBjCHeeW2QmfSI5pexUoyOmc+QQteBFD9PL+BDzA/9edB+OBaDwihxPg8NYRHu5TRQ+Al/ff3p2MhtEynGAN+MO5l/MW4XRuB6oBf1hncH8e+HDIRCfSAY5zkBQd0Qmf3tgjGQeG6EA8EU9Ah58MuCkriwgSKChS8CRewrmfRDSbpgY4PDgWLwFFSXjrtzvavdBf3jhQVAhMkTltFVdor6rQuA1SkmJIGmKUmDgqJtn0PufASTmEkDX1PJ7RVtcaU02pFi1FUpQkpcbWSipZS5SilEWSlJpSyTnHnFWjppJST7HFusb2EcxrjNX6zOtqbZY8S+qljV5a7aPOp//qP32+x/We/ar9adefa72vdvd5zXWt61n9Hn22efV5jbJaW22t0Vcfz5xrfAyQ9yqz1Zn7VZ8/63qucc1+j7H6mGPMWWevvczV+2hplNhLme167tZ7ba2v2a651x3FbQSZta6+PZn9Xlt9yauX2fOsabbYu5TCOeVRUs9aayg1lpJriqWk0bSXUHPcZtrWqCasSWrGJKAUasyz7rnTPRm3TaSclGKQmPactA3iAnNSLgmiGg1Wg9uqgAbj/QnOCWIMjnH7CkCFc5CsGMWH4AM7AQjoGHbW98QeGSWgCgTmlCCEfcI8s2fyUU5CSwwhuBCMMMUMosBikUCCE+GULOGJcCId8OFyN5XqiS3zKXwynR4s0uHBMznwJ3hDYIkckWc6vXs58/L2IPjtzYH+JLLMB/iX/xTGwzuD+GXtt3Pfzr68PcC9nDvAv7xzhKez1lmHeDo4jDuMPZ09rDl3aQV/gNuBegB8Wfvt7QGGE6OA9c4DePAOnPHu9M4gHh4MkCM+nD89GACzPzn4DT0MgCM2QAeiIbJEFgmDeubPmxA5ERQiZcsIQTwRBkENFNQFMUpGkJJiDBB4j2o4EYpKUTCyD4QpYFKvAjH4GLa1C1Qkx9xSKlG3Epuj5iQxcopachs9FslVSyuxVskx1lxH1aQhBlENKcQcQtRUYh5Jm8ZW6up1lTbyWHXM2ldLI2vR3GsZra5eZhlX+7X+zPn0dfdxt/60cY95z363dc37XuseZdQ2yrpam7ndfVx9jJZ6LqvOe7T91i33a4x7tFmuZ1zPmvdq1+izjdXrHGm0UHS7OupqebU8Su659JJq3jJMGi318j+HR10faJpaTa2m3qTsnWNNe9aWyxqx1zRyWTXkHGvXUjSGWuu1Mjo4AAAF1klEQVR87thr6jX3FmvdznifAsTgA4GSD8g5SA4YhZJy2nJLIP3sNOAYvcgpaBlBee86sUGsqotqhU5w3+b8NucJ/iQ4wRnwqEF2Ko2MMfggPiAoOgHLAMJ7pgwpoChuv7sGiBE1gnzgliGwwp6DIz4JDgJDbJksM2iwjJYJNBiCl3eWyDG/nDOEjgUkfMhbwi/wL+texr2c94jWOwP+5e3Lewtgwe9YNQQvcAeDETJIB/iT/AH2RH9Y83L22/vD+13BXt6e6E7vD+9f3h3eHua01p7Wfp3m93F+nfZlzend6d1+cXj78vbw7tu5L2NOcD6QY0/KnsAjIpFD+DbmZc1h3bexL+sMgN1SLeAJ/kT/IZkQQNgAWiJQ/dBgSJ4YhJHRImxa2xN4QcvomYAZg2zLhxU2yh8DszJoABWvwQdxjCAsKaAGiAGT7iZo+9JQg0FAFc4SUpBPXo4hRdqoJ2rIkRNxYkkqOYWSY025ptLqvmKNEjmlmErkTJw3xyGxRc2cq/ZRyyihaioxtbwDLY9cZ/7V79qu2p/W77aePlatrbRVxzXGbG222FJpufXcr1rvWlauPeVZ8lXaKm2VOnIZpV99XL30Mlab1xjPaHefzxz3yKvraHmU3azHntKsZbXYc2wxlJB6yaPlUff71NXqbOmvkTrWj2aTeq1Xz7PGnvKqeRbdwuxssbXURsgp5phzjm3PoGosKZZCGjCpU6a4BRXvBEEZFUFot6ykgVUxiGMgDXv69GRwgqRMcWuqwYVgA+32zxEczmyG04DfhQiEHPsTzsOZ0zvPAMH7gIbwJG+YDKAjAhHS4IUOcC/vLCEIhxSRySAYAgNweng5e6DfCNMyGoLtvHVM++D+76//fYFfp3k5/0L87d1vY36f5+HhtPYw59d5fDtrNjL0zoA/vfuy5rcx386dAC/rvsz58vblzOHsYc3L2t/GnB6Mx5d1L2df3n6Z8+X8y7tva05jTnN+n8e3My9w39a+3AeyntYc5vy25tucL2sN4Onh9O4E+zfTmZe1L+sOD9/GHN4e1hhnHXjjnSc0CAfiifBBv+BP7zyhBW8AMKgjNh48EHLwTB7BgDdERtigM+gs4x4GAqHDWUdMqp7AMxi0qLwVJqeyQ/HjjtQAgSHwhjBbiNr3rZANhCqcBAKmlvsoIetJYJlAhTNjRIqyl+bEljQFFiLhEDXXGFMQYQ6EChhJklASySHVlGvKOdaWSy+llz5bnSXPpDVoDb/qFdNMcaQ2y/Mec9W+ar9bHiVmzT3X1cbq6+r9KtIkjthXzSuXd6sz9ausp9eRc8vzmR/eeZbUY5opzxx7kp7CrLHnOuu4ep6Rm0qL2hI30RHTLGXW0ksbra+eetb6cbeX0evq7erjXnX12HMcqVxZu+YeY89Sk1fhUrQ1iTFEjVElixSlJJpCzCpJKSpn3ao352AZMQonJpWQ04dXJJQcpagPxEltoBd5H5AicxTPJDn7EE6Cg70R7wVQCRiNdxb893n89/X17V4v923QGHCHc4ezTsAQGMEvdMeWHP9G1z58+yCisPPOOnOCs4z7viWEQKxswRlwL2sMOOu9ZzrBWwIIZMCBkGd6OXMCGEAvcjB9o385e3j3cv4w9rTGeGfQG++sc8ZZA94gbK7IeDyd+z6PlzWHtRt2vux5gv+y9vdxvqx7WfdtzW9zfNvz5eyXPQ5rnXXGmK/z9dse/3HHf+z55dzv0/z39W2seZnzZc3X+ffXjf19nN/n+d/X65NTnPt9nt/OfZnzZY3xFtAHDdZb693h3bf3B/iXNRsDG/Cnsx7hZc3h/OHBeHCejEcLQMIO8UA8hU50hvymlDcr7ghPDx6BCCQwMlh2lsEKneg9kUX8tu5wzhF6Ak8eBDkGVAZBFEICp2yTuIAQCBTzXtK2KiXxRA4BA8QSQlKOYUNiLRpL3LGaiqYYUtJU4t4TlFrkoi6g5JBLyklT1tJyqam0PFZtK6euWsP/Afl1SA37XNxWAAAAAElFTkSuQmCCA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7652" name="AutoShape 4" descr="data:image/png;base64,iVBORw0KGgoAAAANSUhEUgAAATkAAAGgCAIAAABe6octAAAgAElEQVR4nOy993vVSLfny/80P9x55t6ZM3PuOed9+6UD0GQwwSabnHMOJtjY2MYYk3POsck5GbBxzt5ZOceSqmp+0N6ydjImdrvR96kHZHkna+ujtWqtVUsDsC9fvvqDBvzZH8CXL199ks+qL1/9Qz6rvnz1D/ms+vLVP+Sz6stX/5DPqi9f/UM+q7589Q/5rPry1T/ks+rLV/+Qz6ovX/1DPqu+fPUP+az68tU/5LPqy1f/kM+qL1/9Qz6rvnz1D/ms+vLVP+Sz6stX/5DPqi9f/UM+q7589Q/5rPry1T/ks+rLV/+Qz6ovX/1DPqu+fPUP+az68tU/5LPqy1f/kM+qL1/9Qz6rvnz1D/ms+vLVP+Sz6stX/5DPqi9f/UM+q7589Q/5rPry1T/ks+rLV/+Qz6ovX/1DPqu+fPUP+az68tU/5LPqy1f/kM+qL1/9Qz6rvnz1D/ms+vLVP+Sz6stX/5DPqi9f/UM+q7589Q/5rPry1T/ks+rLV/+Qz6ovX/1DPqu+fPUP+az68tU/5LPqy1f/kM+qL1/9Qz6rvnz1D/ms+vLVP+Sz6stX/5DPqi9f/UM+q7589Q/5rPr6ekIYoz/7M/x95bPqy1f/kM+qr68j5Bm+voV8Vn19qVCm4eury2fV1xfJB/W7yWfV10fUO40+q99NPqu+PqJeaPw4qD64X08+q76yKqORzMinb1e/g3xWfWVVOnjOHuiz+mfIZ9VXVmXk0MbY9k3rnyGfVV9ZlY3Vj9pVH91vIZ9VX1mVApvrAH8Gqz6uXy6fVV9ZlW2++nnD1xfKZ9VXVn12HNhn9VvIZ9VXVn2JFfUOiJFP7JfLZ9VXVnnp+lrc+sR+tnxWfWXVl/vA2QJRvj5DPqu+evSpRKX7ul5317erX1c+q7569BlE9TI19Sn9uvJZ9dWjL2fVR/TbyWfVV4/6Alj6r3xKv498Vn9cfXXGsr1Ixtfs43t9/IP9MJcEn9UfV9+B1V5e86ux+sPIZ/XH1feZZGZ8wYzv1cep7w8Lrc/qD63eafkWb5G+87PHjyaf1R9a2SaWX5GET2XVz/pkk8/qjy6f1f4in9UfXdkQ+oqv/3V94Mxv8APIZ/UH1XczWWlmM4MhdWxpukXtxcb+gPJZ/UH157GK+ujr+p5winxWfX1bZZuUZmQ13cBmQ/oHlM+qr2+rbKz2Zb/vA3vls+rr2+qjRtX50buzL37yDyifVV/fVn2zqEm49mUq+wPKZ9XXt9VHWYUYQYxtjD6pm+kPKJ9VX99WGTHzgmolRr/r6P+dP5LPqq9vq16oc5xeCyOAIUDQ6h/9X9I+Asq08xvIZ9XX91CvxGILIwtlzuL89eR8ZO8O6LPq62+lPk5E/+KsIgxR8udCGKHEVeabymfV1/dTfwcVY4wwArb9prbm5v2Hb+rqKVGA8f3f/DP7rPr63uq/oDpSVG3dpoIRORNzZ8zasL3wZc17xdCxz6qvv5/6NaiOWls7Dx8/s2n7zoXLVi5YsvTU2TM2+uYhJp9VX99V/RROjxBCCGOsG4AX5BhBVle/e/Do0Ys31QRBuI+ACH71P8pn1dd3Vf9nNbMYlntT/eZ19RuWY509Pqu++rf+TpQ6BhZ7cjixWOz5yxfvamoMAL76230mq58Xf/87fU++Pk9/rxMAQYzDMZKTJNvdhXFze9uNP+5GYrGv+2afw6r3WPdewwl7xicsLPb1N9bf7Iu+++DhynUbdu/bf/fxY4JjHQNr2FZHMPjwyZOmlmb89f7ST2M1cZSRjZEdL+PEfR4ofSSQdtZY+AD//fU3+zar39eu3lSQO2PW+GkzthaXPHn1EiAoaaoOTBvCZy+eNzQ1fq33+gRWnYVLLqUgPuIogkx89v7bdICdF/dZ/Rvrb/Zt2hiHCeZ1bd2N+w/Lq/YVl++uqW/gRNGCNsYYQvjoyZPuYPCrvFefWHWOr42hg6iFEcDYGTrGBsZm4keAsYl6fmsmfuV9QPqwMAYYWRjaGGbr7uHL119WMBFk0g3jbU3t7Xv3ozTt7FE07c7dB6qmY4wx+qIT+ZNYdc1gD4o6xhrGOkZmgkwD9WybCZJND65mGrqOgbWTmwP4rPrqp6IY5u6Dh85kFWPc2t7x9l3Nl7/sJ7DqWWoYd2sdVnWPdU0fLpwmSvWNnX9tjCHqCVBl69/hy9dfVihRuu/U8WOMgQWevnhWW/cBY2zb8NHjp4qqfeG7fAKrDj82RrYHOa/l9NjJ1BgSyBRYsj4WRvZZ9dUfhRL/Pnn2tLG5GWPc1Nxa39j0hS/7Cax6t6HHH04fvSCXDqcvX39XWZb1x517NMPKivrq9ZsvfLVPZhX3YBZPtPj4+fKVLgcEkqIfPHqMMX79plo3jE96esr4HFZx3C+HyDOl/JrynWBf/V8oEfZ98fJ1MBSpb2ziReFTnv5ZrPry5euzRdPM85evG9vaaY77jKf7rPry9c2F4lFh/OzFq1fv3rOC+AnP9e2qL1/fTQghZw1OU0vL7Xv3REX9hOcmR2RtjHxWffn6lkIYYxyORi5fvyZnSbF+NGHppF18Vn35+pZCGGNMMfS5y5cU/ZNZ9ZYG+az68vUthTDGmBeFs5cuOqz2pfInI7Q+q758fUshjDEWJOna7Vuq3tPu0Ovf9l4vBOPr2+AAG2VMn35uUtPPhfrq5+o5+ft2Mmd7iHc/J0l37j8wTBOnkZluPzOu9LYwGhCvnscYeT6eX4ng60fW12LV/RUjCPcePzYtgLMjCnv6N2QYAKEBbhGvnelmtX0fvnz9XdX7Gd47q85vSY69//SJhSD2kOl1eu0MoCbV2JsID0hZHOM+x05uquLBOOvKGF++/n766Omd/qsUUjDGEYq69+SxlbjTrJc1O8sCmJR+DCbGA5yl4YnWDRmXrSH33nvp/Vb8Hg6+/sbqy1mdLdZje1gNEsTdR4+8oGY0oSCZUrdbg4GxjvEAd6W422klo7ucbcr7SfeN96n21S/0SedqNla9T+yORO89fozjzVUyD4CSFoEbiS4OGsYaRipGAzSM9NS2SVknuBmH7RnZVsn5APvqF/qM07J3ViFGGOPG9vZb9+7iBKsgzddN6dzg2lINYxUjZwxw/kvpw+JOZwFKgI6yXgwSv8pgchO3pnTNL/LerDLbsci4/zsA718pfgihjJs9e3o58Xp5yWzDxthC6PbDB6cvnJN1BSa3CjQxNhEyPFZUx9g1nxpGGoJJrGoea5vSxCxjKzPvb0GCZxdXgDJbXQu5P2LP+Ljn/NHDkX4ly3ZwP0qjz+qPo4+eYOn7Mz6sl/3O2a5BeOHmjUOnjkcYAifOfKfrN0y4u14+dYw0jFQEVQxVBFWMFAQVBAdoGHkel9ptMKXFWXpTwrR2hBh4eo72Yopda5zmQn/pHDhbuOvLDa+vv5P6yGq2Z/VCtZspBc4d5TA+c+3qmWuXW8Pdz95Wv62vf1VbU9PcXN/e3hoKEqIg2xbA2E4gpmGseMypgqAMbQXBASner3dqmwKq95EGRilW14xDiLysphrhzJ2BMzf4TkY3NSXlMgkzpYX9fmu+etdnnx4ffZbj9FqJwI2oqOeuXt9UtPP4xQsPXr340NbCyjKjKmGWbQuH6jvaX9d9ePbu7asPtQ2dnQGaolVF9zDoGlUFwQEpLKU38k1tHeppAux9YnLXwgy9vFNeJGU7pVfwx6JZ6Q37sXfD9qSa0q1uyn5fny33Rmn9Tn0BNf306N2bgxjZKN4bEGDEyHKYZlqDkafVb8v2HdhSXNIaCmKPf+oCKdlWVOAbu7tefqh98rb66bu3b+rrm4OBCMdxhu6EkwDGAzK7qZkwSzeGAGXjKhGd8kBrJPxy1+X2posymt9eUsO9+NiWp8VpcnVIT5mHb2N/cPWRVeg5N1D2BAdM1A5hjHXLChHEs+q3j16/rm1tf9vQTMvq1pKy4spKiLGVyME4aRgnzOvNwmgYE5LYFgm/bW56XP3m3ovnd58/e/q2+kXN+wHeQqXkQoqUIFAqEm5wqJfyqBQ32EwKdvUEpo20i00vw3sFyXKznMz5JO+HdHNLfbma+sooy7KAZf3Zn+Iz1Rfv96OsehFFGMu63tje/rT6TX17Oy3JOkKqDdvD0QfPXy1ataZk796aluYPba0toWBrONQaCnZEI22RcEso2NDV2RTobo9GGro66zs7Gru7WsKB1nCoNRyq62h/29T4vOb93WdPB3gteJqXiLw/ptc/YKdlPsIQ9ZbkTSpr9ISnU0LVeh9Y9YJqeH4EWVjt3ZF2K0scX8716BDux97dd5BzaKJELEp85VuMfl310Ynt5c4smUZPGtLGGGFsIRRl6IaO9jf1dY2dnbyuuae6Bm1eNY6dOjtxev767TsaA12N3V2NXV1tkXB7LNIU6G6LhCM8R0girSq8afCGwRk6q6ucqbC6yuk6bxqiBRSMDIwH9OXzQU95ccrf7z7A/jgnPQ66npxNcr1i75Q4W1Wk90456Xe+6s0xRjCF1Z6/BSGEMUSI43lg2dhXr3KWZEmK3NjcBCH86OP/FGWc3fQZyN6G7bmHVJggahubapqbgzSl2LZjAFRos6oaE3hKFFoCoYKdu2YvWlp17JiVOP8VBAVg0qoS5ti2SLiLJAI01RGLtkcj7dFIgCYJhWd1VbItJwgcjwP34gN86h/vNuN3wYY9t9X4OKtGFuTScbUT1y092URnSybFR1ri13uxxBhDhC5du7p1W+GzZy90Q0/+K331yDkcXd3dNR9q/4KHphefNqNR7TuljgBCsq53BIL3nzyprq8nedFInKuKbRGCEGYZWpYlAHQEX3+oL6rYu2zdxqqjxxRku3VITlZGx1iyrZgokLJESGJMFChFJmUxyJJdFNERi3aRRHs00kUSXSTxpX0hkh2JuIFNPwSuCw3wR+4il802elnlZEU1gZVcM5nRkU6Pb2dhNf5NCLJ889Yf+/YfvHD5cigWtT1GA2HkO8aOnKPQ0Nz4FW8E/LX0qUYyI6vedCBE8RmphRAnil2h8LM3b568evWypqYzEnYCNwbGnKZFWDZIU5Qkagg65xshiXeePDt16erGHTv3nzgp2aaGkYqQYyfd4VrOBMNQxbYCLcm2BGCyukarSlTgvxqrHz0iHlxTWUphMkto2onuYojxzXv37j1+hjxGNaU4y2ts001uMq7eWXqPWFGIkEQgHCIoUtN194/15aquob65teX7v28vFu8zHNqUU9TN56PETUwxxrplxWi6vrW1prGpob29myBEYDqOpAQAKYkBigwyNKXICrSNRBGvgXGY456+fX/hxu1de/efvnxFw1DFcT7dxKlDqYurgqCMLBkBGVrenQqC343VnpSJF0gzkV9JXxSfcKFTM7cI40u3b918+MhK9qV7HybyGu2UumXv9dUJG2CQOAFEUQqGwoFwSNVU7OPqUX1jQyD0de7Y3Yv67p32DmEvRjXjuee8pgkhwbLVdR/eNTWFaIYQJNW2HUPKqmqQpkIMTUmiZFnOaRYvNkJQxVDHOMTxT96+P3z6fPGeqou3busYKTjJonpZdf9VkK1gICPbYVWGtmRbkm19RVa9RfkobU/P0UmpB/YugvUWG3osnnfVHwYYX/7jTlMgCFLLnVEvrBoojqt3ma674f0rMMa6aV68dvX81autnV2OsY1RZFcwQFKUz6qr6nfvOru7Mcbf9Ar2GawmMispcRM3xdIzkpN5TugRQ4wthHhZbgsEPrS01LW3dZMEo6gqRCbGomlSkhSgyDBDi4buVgU6zq2HVaRjHOa4J9Xvqo6eKNm7/+Lt2ybGCoYZWVXiJtdWkC0jS8GWgmwFQRnZMrQUZMvwi1n9jIOeUvTblwshTKR8AcaKDS/cuhOgmbSK5/iGGs8y9yweSokYp2V3MiRa27q6T5+/cOTEyTsPHsYo2jAtjHGEokMxIn4N+nHmri4NyXr7rrY7EMIYJwrRv+Gb99GJRXFHDFsYIYzsrDf+Tc1NAIQshBDGFsYkx9U0tbxrbK5paQnRNG/oJsY6QqyiRDk2JvCMqii25WYinOCoe+KpnjMwQJGvauv2HDpaXFl18fYfFsaOXfVWDioIKthWsOUOFVsKtmRkydBSMJBRfPwVe45mdKETaGFO087duEXKivdIeU2ol1UjudDCTNQtW8nr+JInrhgmTk0bI1YUg9Foe1cXzbEYY4pjYxSFMf5xUE2X86d3dQcbGps9O77Cy/aRyeQSgCQ76S01BRhlCn8kxU3MxJXatO0wSda1ttS2NHeTJKMoKrRNjGXLomUpQJERjpUtq6coACGXUq+RcGO8CrQ7ItHm7uDOir1bdu66fOeOy2rSgKmseoeMgIItFcPvalf7Lu9lMsWu2hhHWO7SH3c5w8wYT0pP2KZkZQH2rsX1ToyT3g4lw6ibRigaCUTCFkRRihZk5U87On8BOUemqbm1+u17nJg4fPlr9nFkbINiJ6yoN4uerZbGAdhxjDXbJhimIxSua21/19wUoikHSMWySEmMcGyMdwypDTDWcQ+fmofVFKPqQChaoC0cCTP8yo1bVm7acu3+Axtjx7NN9oFTWXX4VLClYltGgDPVmCiGOfavyKqrFFZNjCDGbaHw9QePJBtqHvfDe3nz/piywCDlKutG/LL53t7pEMaY5blgOKIaZpgg7R/YsLqsvntfizFGffaBU45nys70a3TGndkbc7r5AickkbmA3ClW0yw7xjBdsWhLoPtl7fvGzi5ClJwoLqeqEZYJ0TQlSyq0jY/5ul5bGgcV2gq0RWC2hsIxXlq+ftOcZStuP3liYywjIDkoOsFeZMVnp9hSkKWgHlxFW2d0OSZxEYEhJJE3jf7EqhMErm1pvfP0uYLiOdU0VjPkWpOWxfcsnf3k9bEYY14QowRFspz6Kfeo/pvJORSNTS21H+owxn2cr6Zf+3Cmg/zRL6UXVrOVwViJ+hkFgBjLhSm6JRCqbWlpj4RjAi+ZpoYgbxgxgQ9QVEzgRdPQE0vSVIxUDHtB1Dv/jC83tS0VQckCbaFwlBfXFeyYtWjpozdvAMYKBgq2ZM8sVE6g61hRwdI5U6U1iVQERpcFS3eQlmy7n7GKMX5ZU/vkzTsN9TjAST0vEmsXUojt8YsQdN2kLNOhrHbV2aBoNhCJSuon3J+vXyujJcQYd3UF7tx7YNl9LcnsI6vZhnOfCBifi6al3xM5OcNTrOr6upplkTwfpMi2ULAtFA6QVIhhWVWXTFMGgBTFLiIWpilalp05qoaxinBGOFMQ9UaJnOSKDG0F2iqCgmm0hUOkJK/fVpi/YPGz9+8tjB04JWi6G44hlWyT1qSoyMYkjtFlHmjex0jQFG29f7BqJ+YeNsb3X7ysaW7zRH2himD6zMHLqoGRiaBbEuxG6j+N1YTTCyy7tbOLl+U/78B8V6Wz6igUiV69fsNMW2rjPDg9Tp7x2td3uwp7UnqZK2dAckcEG2OAMa+qUYZpDwUDJMEqMiHwhChyqq5aNq9pQYrqImIRnpMskMi+OKcQdhIwCkYyhgpGnpEh6ZIyHIwF02gOdHGasaVo14z5i57V1LisukO0DdZQCJmPiiypCKyhiLbh8ilBU7QN0TZEWxcs7S/NqiOHVRNBJ5Z76+Hj9nDUSai66awUVjWPRU2MnpADzJT4zWhIvZ/Bu9HW1R2laZzyyGwn9d9Ozl8ZCIdv379vQtj7Aey75fyY35uh7LRnlTVCbrsSE2PJNIMUWdPS3NjVSUkircikKJCiKJqGCm1GkbtJIkiTrKZp8dyBO1CKtUzxcpOSoonh1Cp4SxdkaIuW1RzsFoG5o6xy5uJlb5rqAMZOTZIETR5opCLEJI6QeUaXRdtw4fRS6mwIli7af+35qiPnWusUEmsIXfnjbpBiZNvSEx0uEhmanlmrkZxNBRiDVFY/4m717gZ3BAJt3d3Ys/8HVGNry6Vr1+1PpC79UGfswpPygF7mpe6qrHhdrqo2B7qbu7tjHEtKIquqhMBTsiSZhmQYMZ7viEVDDC2ahulm+BBKATWdzBQ4veZUtIADp/tvfEC7MdDJ6fquyoPT5i+s6WjSMeJMjVJFx9elVNHxdT32Mz4ES3f4dH/kgTbgr3+2uaxaGAuGefXuA0pWRGAaPanUpHpgL6IpWbVsNwr46EhRdyTa3NGBfwxTmu2AvK/7cP/xk2wP6Dul2WpjnB+9TQJAImXqfrNO9ZsOIacoraFgWzgUIIgIyzKKQklimGWiAk+KYoRlAiTRTRJRgZdt25nTqgg5wy05Ss18eihN2XDtpxdUZ4iWJVpAtE0Fw8ZAByEJZfsO582e+7alnlSEqMiRisCZaorNTEHU2XAGDzRnDEB/+RMOJZbpIIzr2jrKDx5mNF2ygI6hW/agYeRpbpxS7uu2VvvMxojpBydCki0eVv/KR+/LlREzjHFDc1NdU1PGByQ/OB1LnN4xy+opPnU2EvuRl1Lk8mlAKBo6LYptoWBzV2eIpoMUFeN5VlEoWYoJQpCmmwLdD1697CJitCy7ZQwazhA0SqfUSb1kRNQlU7SAZLmIAodbyQZxV9a2atuaWgPdpXv2T5k3vyHYIdlAtE0Jml4U07F0NjhTdX7kTNUZ/YNVlEgLPK1+t2bbDpdVl1LDszzdvUJ/dL3/ZytG0a0dnfirvuZfVpmPHkJ1TY1doVDWByRqv3st8evDgMhCPTXkimnSgtAZDje1d7SGglGOjXIsr2mUJFGyFGUZQuDDDNMVi0U4ltFUUpaMRMxJTfTyTOnomV5DH1/skljpkjId9WAZR9T7I2eqlCrEJJaQxYbOto5gqLRi/7R5C9tiARVDHvTYyT6O/srqw5dvKo+d1jAWTFPD0DWn3jQaSpsFfXVWKY7PxurXfaO/gjL+RZpp1tTXxWgaJY55ii31UPrxzj7ZRrz6DyJBVQmOC5FEWygU4zhe1yQAWE0lRKEzFm0JBtqjkc5oNETTIYZmVUVF0F3V7FTS9zTFzmJFkywnsmRkShC4Xm58WJZgxb1WCZoijP8rAJPRNEISYyIfEZiYxDGGLACTFPjWjs7C4ooZcxdWN33QMBQsI8VmpjDphZMzVdZQ3DHgr39KJT4ewhhfun3/+MWrJsaCbro9it16Me8VPSMtX46Q8yyK4xuaW9Jf8MdhVQegpr7ufV2du4TFQ2nKErMMPQM8RfOJ1ChKQtQZvKxEKKo7Emnt7iY5TtQ0yQS8rgdpqjUUbAp0NQe7wwxNyZJgGgqEWrKXqyCoIpiYiybWi+IMK9ES9tOOB3WhU36QZDAFYDoTUdE2JQgkCHigM5pCqWJM5GOiSMoSa6i8qQlAFyxDtACnqbV1jes2bp2/dOWrulpGVwRgeJlkDSWdUtZQXFYZXWYNxfn3E3q4fOF3nPnXn/BiEGN87Pz1a/ceYYwVA1jJ93fO9r5f5S9CCCFPjXB7MHT34WMLQpyYvH2j9/1z1cvVRwPm63fvXr19514lMwVsewZAMCVym15a5LwOQEhUVIJlA7FYZzjMiKJqmpptC5oWoen2YLCxs6MzFo3yHG/oiRmQJ4HnZEERVJCzWNRd14Iywel6ubZkw9RArsfF5U1DBKZkAdE2OFMnZTnMsUGGjvAcpYiMpvCmIQBTAKZgmpyh86bBA5039ZqG5hVrNs5ZsrQx0NlNk4JleM1mivF0tx04nQ1Gl2lNYnQ5ldVP/eb6/vgvP3MQxnuPnn1aXYMxNizb/jN4UFSFoOjnb99dunbDgjZOM9rp2/1XvbgJmmmeOHv20YsXOHHFzF76F68VS2/WYydWUJkYa5bFSnJ3JBKMxQKxWISiOFmWTZNXlBjLdkej3ZFIIBajJFECwF075dydScOWiuwMISJsKyi1UMGbXEmKEqXx6QVVACajqc2B7pjERwQuzLExUXCaDwrA4IEuAJM3Dc7QncGbBmdqkg3e1TWuXr9l/oqVnWS0PRZmDZUHPcYzhVKHTO+gNckdA9Lndb18SX1k9Rs5hCZEJZWH6ls7MMbAsr9n/zzbtgVBIEmSZmhZUZo6Oo+dOkOQpKo5fQLiQmkb/Vq9f49Xb91u6ujA8fVPnsxKnEzorT9xl6c5cBoQqpbFSlKUpsMU1dje3trdTYsiI4qKacqm6dQbhQmiOxoNkSQtipJheNvBaz1lulBNrMxOzYViW0E98SE52WAmB297KHV8XedHp9eR07gswnNRjqNUiTN13jAcOHnT4E2dN3Vn22WVM3TWUFUMX76tWbhs1erNBWGe6aJiYZ7hgEY7KBoKrct0wmwy3g1VpBKIUqrojAH2x8Iwn53n6P0FP0OipheW7wvGKPwtWU0pjjMMgyCIUCjEcZxT+wohel9Xf/7yVVXXJFnmOE6SJF3XreRqO2dp5bf5jN9J2b4+x1l99uZNhKZRIn0NEIrf0Mixnwh5jSfE2ERI0LQwRUUoqjsaDRFEmKJoUdQsSwVANk1OUaIM47i+QYKIUBQlCLJhmJ5C36RVafFJqe1lNSlK5DYusu10Pr1kpgzHisZEIcJzTv9eRlM5QxeBKQCdBwZvuqAaPNB5kJlVBdl1ze3zl69asXFTfVc7qYjN4QBrqpQmOZRSmkQ62x4snQ1CFUlVJBWBUkVKFQiZH+AWsmeDti97kr9Iz6Ltj8H/SYow7I6yKk5WMEaWZX9TDhDCsixHIpFQMMhxHIQQIWTouqTIumE0t3ecv3JVUmRN1zVN0zRNlmWe58PhMEVRiqL0vaL9r6xs353ztb6uqYmxLEy0sAKe9aJ2IhRsJPhs7uwMEUQgFiN5XrcsgLGOoGQYnCKHSLIjGGoNBNpCwSBJxlhW1DTVNK1ETa+Bk9ZpuCMxEbV7Op70UApkBGSYqH1Pzn+KlpkKqm0Kls4aCqXIhCRGBd7pA+ogGp+IAlMEpgh0zvQ4uobOmRoHVM7MEL+VbNASCC1dt3HR2rUP37xUkN0Y6IyKLGMoXufWtYzTazIAACAASURBVJxUD5wi6RmUIpKKMMDxWFJaXWQs++qlECyF1eS7UXyyic6mpq7unXv2a7aNsA0s6xvZVWABWVEoho6RhKwoGGOIoKKpsizruu50IY0Q5J0HjxDGEELDMBRFUVVV0zRJkjiOoxmaZhmWY2VFMQDov9Y127fmXIcev3jhFEW7ltOZeaqWxStKlKYjNN0djZIcRwuCoKomQgZCvKJ0x2JNXZ3NwUBTd1dbOBSgSFLgeUPXbdtdvOYNRGUEVfOmRjGQkdVTl5uojHcr4D2zUFOEiVI+aAiW5sRa3dJcUhZoVWF1zbGTHkfX4E1DMA3e1PgEq6yuxVk1lRRKGV1mdEmBVnV946xFSzfu3Pmw+pWK7ABFtMWCrC5n5NPdJhWBUERCkQhFIhSRkERSlgYYyPbWynpX2Seujm7j3wy3gYGekfHeNp52hD2Nqj6P1ZfvaysOHEUYQ2yblvUlBKS/kWVZsiILosiwrKKpEEGMsWkBWVVkVTGB6X1CIBy5dusP6PGWIYSmaWqapqqqqqqSJImyRDM0SZEkRfE8L0kSAMC27WyNmv70Bk4oOaLuvcK63xpO/Gtj/ODpsxjDaqZJiyLBMjGGIXm+IxgMEQTF8wTLyoYhA9NJjXZFIq3d3fVtbc2dnd2xGMnzvKZpEOqeXipuy2jvSEdUTdxK2I3rSonuRJINJGjJyPQsJTMkaIqWKVqmaDsZF4MHOmuolCoRshCT+JjEk4rI6IrDoRvR9VIaN6SGzps6Z2icYSRw1TlDY/SeyG0iiiszuqxA+/HrtxOnz9yxu+Lx2zeCqcUkvqG7PZ1Sx7o6/5KKQCoCqUikIhOKSCgiqYiELA4wkG1iCOIhgd4z1z0ZM+i5xFpJ5Skpj8w8Ev2NkhoIfhTg2w+fHj15FmMMIdIt69OdaIwxVnVNNw33mbZtS5LE8lyUiHECb1kWwti2bVXXZFVRdQ3YiVkock9g3BWOXL99J+UuONjzmqZhqKoqy7Isy5IkMQxD03QsFiMIgqZpnucdO2wYRl/uMeF9i6+GtPs67l18UOZbXaKEQ6uapqAovKwQDBOMEkdOnr335HmUpimel3Rd0nRn2smIIsGywVisoa2trrm5tqmptasrxjC8omi27TXCLqK6py1WcjsemAKqlhLshVBGUIK2BNPXkRk9dhUagqVzQGUNhVaVmCgSokgpMqOpnGF4mDQTZKZOPnusaPKe+DDU9BAuo8sKsv94/GzCtPzCPXue1byNSRxnKrXtzQGWpDSJUAQyQaxrTnswlkVK8aIrxFk1MTR7FmH3qS4s0+3hMrPaS4OcjCObpT137dal67cwxjb6fFYhQhAjC9qqqsaIWCAYYFjWAKbzW900JFmSFUVLuLvYxSOJ1fCtu/fju7PDgxACADjGVpIkSZIEQeA4jqZpB1qWZTmOY1lWURRN00zTtCzLmRt/fzOLMLIRtKBtQdsApqprqqYKksSKUlcoFIzGQtFYlKI5SVJ0XVS1XRVV1/+4ZyMkqAotCCGCaAsEPjQ3N3V2doZCJM8Lmqbb8bCCe8cjM9NIYVWLO71Qw7aGYWLEt1VkuyNRCWi5U1NvKbyz9MzpsUDIvMMAo8usoToBIdEyBKDzwPFjNWcj7uV6fN1kPh0vV3UHoyveXKg33aJheP76rbGTpu6s3Fvd3NBFRVlD6aKidZ2ttC4TikAkOPRSmjC5SU4yIXtZxamz1r4PT0MqZ5F+UrwKJYrv+z5SolwYY4hw+f7DN+49xBhbEOqW9RnzQISxpuskTTmNzkRZcswasCxZVQRJ1HTN7i0sFP84ncHQrTv3sj4oIe9OCKFt24ZhOIEoSZJYlmVZliTJaDRKJsRxHM/zJEmyLCuKojMBlhKSZRkA4OUZIZRtO6MghAAA0zRVVRVliWFZjudJmmI4NhyNEiQVI0iKZgiSikRjHC8wHC+qmqTpqmnqwFINk5dkVhTfN9QvWrHq4rWbnaFQW3dnIBojGIaXZRUAF874hRvFXTYQP1UQSJxvJoZZWEUatj3Dcv9VkaVhS0XOALJtyrapQCBDIKEeoypYOq1JhMw7S88cB5UzVcHSBSteHO9MVrMV38bDRR6LmrCiTi2RMzJkRL1JURXDY+cuTJiWv3Pv3pq25vquNueSUdPW1ElFaV12LiIpdtX91x2EzMdEYYCOPawmTGvKLdW8QKb8Kh6a6hlJrHrDUZ/KvycujTDGBkRrtxZdv/sAY2whqCWz6iKdEWCEkCzLFE2Ho5FwNCKIom4BiLENoarroizJqmIAsw/oJ+xqKPzHvQcff/jH5MxydV33oksQBEmSDMMQBBGNRgmCcCgVRdGJNvM8z7Isz/MEQfA8TyfkGG1RFPmEOJZzHklRlOOHOy/LsixJU7KiyKqqG4aiqQYwgWVZtm0CIEoyxwu8INIMFyPIrkCwraOzoaWloaW1vTvQFQrFaKq5q331hk01DUnrbNIX0MTbC7ouW+rZAk2MDYSc2kATOa4vTAY1aSQojY8kVqHJmaqzOtRps0Brkmtm3bVmzkIW71qWlHUtnlo/14Qqjv1MoJiBz/TSBVqTFGjvO3Yif8HiPUeONgQ6GwMdAYagNbmbIT50tlK67IDq/usdXlAJiY+JwgANAw3bhodVd6Szmr4/G6teXLNVn6XHtNKsaw+EKrC3FJfXNrdhjE0IVQtknOJ6k7eGaYpyfC4ajcV4QQC2hTAG0BZUhRV4SZE1XbM/4a6E8Y/THQzfvnv/y1lNl23bLr0OjQ66JEk6pLEsyyTkkOmYX8dWi6KoKIqiKKIkCYLgTJV5nncBdky3gz0n8FQiZE3SVEdnZ2t7W3tnR1tHe0dnR3cwEAqHCZLkeF5WFdOyoOc6qBhG1cEjJMtjjOPfMsq8JDVrSRNCTsmEgWwN2zqGJsI6hr2xmnikAoEMTdk2RaBzukIrYlRgIgITERhC5h1EvatD09eCuvW3KUbVW5SbXFSU1Ypm9H6dQJFsWyWV+2YtWrpl166nNW87iHAHEaZUgdal2o6Wp7XVr+prGrraHCZjEucdDrE9e0R+gIaBjq1PYtWtSkl/CkB9ii2BeJ8HmP7iKVdlp1MzxpgR5XXbd3VGCIyxAW3VAilBaZxgVQeAEfiuYLA7HKI4VjUNACHG2DBNWVVEWRIVhZelDM3NsoehUfIjurqDd+4//Fp8ZvSZUx4AAHAAFhPieZHjeJ4XOE4gSZogqGgsFoqEo0QsRhKhcDgUCQfDoXAkLPC8IAgO286/TvGGoiiKquqGIUjiw8ePOro6bduGvXwMzxGKkFRxWUVzu7OIF7oPSE/R9157aGJoYFvDlo6hgWBvrCJbQ7YCAW+oDgyMJjGqRMkCKfGMJjsLuGUIMi7adpeGuoXyXo/Xa2x5oLFGUhmgyyRrKG5pkUtv1tpAXRKAUVBcumjV2tIDB248ftBJRm49udcS7oxIdEu0e+/JQ0cvnnrV8M6ZjhIyT8gcIXEOooQkELJASHFioyI7QMOWg6uObAPZaewleyxprJqep5gImsjpp4ysRE7cmbEkg2oDDEHy9Diz0U44URjj7ii5fnsxKUgIYx3amm25d6bSLaCahqipJMeGSSJCxkiWkTTVuTGJZhiSqoiSqKiKYZqOkywqMsNzmU/GLKep9xEdXd1f3a7+iTmbN2/fbNiw9v79u/FPgpFpAwDtnotg4lri7ukOhXaWloViBP5Ivj3jypueYWJoxM9A22HVM0HtGQoEAtBZXaZkntYkHmiOZ6vYQEWWmvCB4/PVZDjdbS+ZPEiKIfGmSqlic6j7fWsTrYmUIjC64jjVjK70DENmdJnRZMZQnYkro0mMrtCaxGgSG+dWYnSJ1kRaEzld21K8a+WmgtNXr197cLeTiF784+bj6ud3nt99XPP8/ttnd14+inAkpfCkIlCKSMoSqUiEKsQUNiYLMVkkFJ6Q2ZjERkRmgIZsFdkatlVsx+euCJrIdgfANsC2iWzHXTGQbXpZxZaZmPEmftWTpkPxihYIELSQs8YfWtgCyI7vychq2k2NMca1re0FO4tVy4IYS0BnZEFQZE4UGZ6nOJZgaZJnOUWSTd2wgA6AqCqCJImypOma5eZdEhJlKQOrH1WCpraOzhu3b386FF9TXxorTjwVInT2/JmCLeubmupNYGKMCZp49e51dyRgWpaVeA/bs54GY2zb9rOXLyiO8/6q15HSKzRhVxGMO1lxGws1bGmJ3tZxL1dTGFWiNIkzVQka8Ra7TmddCBQIZMuUktqgOK5vUr+FBKiKUzrPAU0wdU5TeV1VoV3TWn/6+oVjF8/eenKvuvnts9pXnWS0rrP12oPbrdEQbxqMpjKawhgSY0isrjBO+FeTWE2MJ1c1hdFUVtecKghKlRhNYnR1fWHRik2brz+8//T961e1785cu3Dh5sVDJ6tOXT3dRoWbw8EIQzOqQKkCrYi0IjK6wgGDN3Xe0Fjn6mAqjC5TujJAQ8DAth4floEsE1sGAgYCJk7adh4Tjxuj+FO8rOrIAhip0AwywZcfXly9d+XCzfOvPrxGGAPsYOyQn3iKh0+v9U6+kRy2EEQIPX7zdmvJLk6RaZGPcHSEJgVF5hVZUBXFNFRgqqapGLqoKpwkioqsm4YzO00+M+MbgvS5rCKMMW5t77h+609mFX+RKUYJvrCiagXbtp04eRxjLGlydyTw8MWjlu6WGEO0dXdGKQJjrBiqbgHDtmBiZaCF0PPXr6pra3GfQHWcYQw8HR7ivhi0ddtSgCGbuqirItBFoLOazOoyb6i8oQqmJpiaYgMV2yqGCo7fjsmxorJtSpYh26ZkO3AaouXUAxqiZXgtKg9UHiicKTus8kAzMOyIBt42vn9V92btjrX5S2YUlBbcf32v8vju7RVbS/aXLlm//PDZo6TEcqbG6IpT3sAaEq0JpMqzZnyb1gRGlxhNoTWN0VRGkxlNYjRFMExOB6s2bVuxqeDEpQsnLp9dt23TsnVLt+3avL1sa/mB8luP775ueN9BBkRoiNAULJWzpJBA1LY1P3395tXbN+8a6x68rn70rra6qe1VXcOAmEBTMscbsghU2dYNbAFsG9gysG1gS48PoGMnVg50h1sEnOufw7OOLA0BgCGni+9aagrKNy/euCAnf9TY6SPXF65rCbbaGJvYdi4EidHjA3u/P90CKjAlQxNUhZEEVhJogRMU5eSlK6V79ymaJgGd1SVGFiRDE3VV0BROlThJ4iVJVBUNmN4FpZ47FCVNtxiBpzgW9+b29qbGltarN25+LidfU4ZpmhZAn/uHYIwVVd25q/hNTXV7oD1ABF7Xvnr06lF1w9v2SHt9R+O7pprqD9Vv6969fl/NiKxbDwwQevDk8ZMXL3FyvABl+dELp2EBHZiqaSiGLuuabOqyqauWKQPDAc8J7arQcqavKrIUGyRuKpHorAtN0TYcVkWgi5YWN6TAKd8FfCJx6i7dlqAhQYNSBc5UeVN5Uv3s4OlDm3ZuXL5pWd68Cblzc8blj9lQtGrGosl5s8dPmpM7ee6UCzcvqsgQQU+hL2PIdZ0tnUSI0SXWVFUMFQRESxUtTQQaZ8isJoiG3BUNvap9H6Tp9dt2FOwq2VS8rezA7mXrV6zbsmrJmnnzVs4pO1R66dalDUU7tu7Zv33fse1VJ1bs2J+/snjUjGWjp80uO1C1e1/lwZMnivZUFpTv2VK2Z82OogEiUHlDZjWRkjlCZAiRoUWWkjla4VldFExFAKps6woy49NaDDwM9wwD27wmPq95cfTC0RlLpubkj5o4Z9y4mWOmLpyyrnB9NxXCGDtWWoemZhuabaiWoZiGqKusLLKSSAs8LfK0yNMST0uCoCmSoam2qdnAQmj/ydMHT5xSDYOSuAhHBOkoIwmsLAqaogDDhLbLPEpkdFGWqRTGmOY5kmPw557idU3Nl69f/+ynf0UBC5g2sKDtJrccZTS53p3AgppuYIxFRTh25si6ratXblp28tLRh2/uX7t/5fC5w6evnjpz/cyDVw8evHp45srZ89fOd4a7nNSzw96DJ4/vPHiI0+LwFrRsx2AC04S2aduGZWnAVAxdMXTVNDTT0EzDMdQGtMxEht+I1zwgDUMN2RoGkqWL8YJeU0FW3ONNmFPJSji9wMmaanw8ZarLEIi2TikSZ2oSBE477PZY4O6Lh89qXguWevT88TnL5sxcMmPagryx00eOmjp82KQho6cOz501bvz0caPyRuVMGz9+xsTCPSXNoY4IT7O6yhk6oylt0cgfz55ev3/3yLmzJ69fv3z//sNXrzoioab29pauLkYWZFOVDbW5vWNrSfHlP26v27q9eG/V2q0FyzesG5M3aebchWMmThyRmzt6yuQpcxb9NHTCv8bm/zpx/tApi3Pmrh+3YP3ERWsXbtxWXLVvbcG2/Nlzxo4ZOy5n3ITcSaPG5Q4IMbEIR5IyyxqSbOuyrYtAFUxFMBXekF2AYwId5akoT8UEmhAZUorzTMs8rQi0wklAaY91bNm1pWT/zqWbl4ydMWbE5BE5+Tljp+eMnZ6zY0/h1Xs32iOdlMTHBNoZUZ4iOMbhTTI0BRgGtm2MndigbOmsJibel9lcUnrq0hVJU1lFYDWBVngD2ol7DSXd+cLbbMm1A25pm3NKpdjVT+WtoaX12q1b+C/AqvMZIEI2gumfJDXSgxDLcYqm6roeCIbeVL+NxEL3Ht9atWnx/BUzZizM3X1wZ0OgZs/R0k3F64sqt28t27z/ZOWth9dPXDhWvq/sefVLWY/fII/lubMXzt99+BBjbKF4wROwLdXQeVniJDFMxFhRUIGpA0u3gEOmCVODl27gw0iEf1Vka/EZlvmm4V1rpEtBlgRNxY5XPjhWVwR6D6uWwQONN1Xe1ETboFShprU+xBHNoY5OMthBBFujnYzO7Tt5YPrCGYfPHb338uGspTNnLJo6IX/M+JljRk0ZNmraiOFTho6eMmLI2MH/PvC/fhk+9LfRwwaOHDJ22qRZSxctXL1qQ+GONVu3Lt2wcebS5VPnLxidl/vLyFG/5kz8x7BRIybkTs6fO2HyrNypc+YuWr5x245VGzbNW7Lip0HDBg4dPXXu0opDJ1ds3D59ztJpM5fOnb92wdK1+QvXrCzYNXDE1H/7bdSmPRXb9+9bW1K868jh0mNHiw4eKDt8qHB3+dpt22fOXzB82LANG9aW7CkrPXhggGRrpMSG2FiQjQXoSICKhFmCEBlG4UWgqsjUMFCRqSJTgYZkaQrQFFMVdJlRBVYTKYVnNZEQ6ZuPbl26c+nCH+dXb1sxe3n+tAXThk4YPn5m7riZE8ZMH5UzffTc5fNaw+0A2yoCKjINbMu2HuZI2dY1CCRLE0yVFNkgHe0mw0EqGmJiYZagZJ7TJNHSNxSVPHpdjTE2saVATQKaiVE8EoaRmcYq6ik6TwpCOjWMjCAwAp+S8um76pqar1y/gf9cVlHSppUI2zoVlBmfYUNIkKRq6JqmNDbW3frjelll8arNS+evzF+8ZtaiVfmHzuyp66wuKF2/dMP8zcVr5y+fMWN+3or1i8v379p7uPL0pdPtgQ7TsizbDoVDWwq2PHzy1LRsxdB1C2jA1C3AyxLJMiEy1hEO8JpsImilVozHKyLcCKUn9usMqCJbBGpdR33ViYNvGmsUbEpQl21dtg0HVMkyDIwUaDmtyZygrmBqvK6KQK/vaC47sPvc9Quv6l+dvn6qaG/RoXMHL909v3r7ivylU+avmrt55+aFa+ZOnjN+Qv7osdNHjJw8dPjkYYNyBw/LG/qPwT/95y+/Llixeu32bZt27dpYUrJhZ/HG4uKNxSUbdhav3rp9c+nu4n0HFq5csXTjpq17DwybPH3C9JnDx078dfiYyTPnL1u/YdnGtau3blq7Y3tBWemKLVvmrlxVfvDghsLtqzdtXLxi1Zz5i6fMmLRs7ZrDF68Mn7Lk/wwav21PedGBPRtKC9fu2Fq4t2JH1Z6ifZVFlXsKysuWblg3Ljdve+mufWdOVp4+OaA10K5CQ0GGjAzRUlldohSOkNgwRwTpaICOhLlYmItFOIIQGUriaImlJY7XJMnSZUtTbF3Fpo7Bm+Z3hfuKlxYsn7Rg8vj83NxZU4aMHzFi0tgJs/JGTB6ZM2PsknVLr9+/KZmKaCoS0FhJiDJkkI60xwItwY5OItRFBkN0lJRY3lAUaOoYGBjo2AIYsbqybFPB28YWjDHAtohUDkgGtgCGBo6HpgGCANkWsm0EbeRGHZGFYXLRBYYYMwJH82zC8Kb7i1nNrbPrfUPDucuXvQ/NiNAn65Oe63ljh1WIIcaIFdjWjvb6pibDQyxyWjEYeltH+6UrVxoa6u/cuX7ixIE5C6ZPm5O7YEX+0jVzF62atWrLws0la6YvyJu9dMbcJflzFs+Yv2zmkjXztpZsunbn6q37twORkGoawLYkRS4pLautb4QoUfqCEMJY1rXOcKClq72lqyPM0qptWSi+wNUbQTQx0pFtYDvu9yJLw0BDwMnzf2hv/OPp3d2HKlYVrHvy7pWMdAnqCjQUqCtQbwm27ztx6OHrp0/evHhZ+44HumgbAlAFoFIKX9/ZdPnu1eKqom27N68rWrFqx5I5q6cv3Dhr+baFs1dNW7Jp3oada5ZvWjJ3eX7OtJGjp44YMXnY4PGDBk0Y/K+xA4fmDf3PIf8alTfp7I2bF+/cuXT//rFr13YdPlJ29GjV6TOHL14sP3yksKpq16FDW8tL9p46vm3vgZ+Gj/t9zNhR48YNGTu+eP++U9cvHDx/ZP+5I/vPHT986WzFiWPrigp37tu7qWRHQcmOgpKdK9atX7Rk3uYdW4r27R+cu/B//zZhe0Xl9srKbXv3bCgpWVNUWLS/anvVnoI95RtLihevWTN2Qu7mkl1FBw6WHTs6YPe+ShnqKrZkZAhAEW1VQpoEdQnqItR5IHOmxOh8hCPCLBmkY0E6GmKj3WSokwiG6UiUCd+4f738YNn52+eqTu+bv2Z+Tv742auXjp8zY9DEkcMnjx07Y+K4/Nzx+XljpuSUH6roJkOkQHfFAh3R7jAbaYu0cYaoQ8Cb0vMPr55VPxWBCjAOstG6zgYZKirSTAwjHDtl/sKLd+4oQGdURsHa7Se3bjy8QUg0wNDCMB70RxZApg3jLSMgxjaGAFkmtgCEbncfiDHNs4zAIoztRNrQLXhycwzJESnoToMxxm/r6s9duYISKwF6Z/UTAPwUVlNW+QiiaEMbYxQl2d37ji5ZtaVw94EDx84dOnlh/7HTew6e2LCzctmm7XOWr8uZMX/KrMXL1mys3Lsvb/qM3PwZU+fMGDdt0rgZ08fNnJo7Nz8nPy93zpSJs/PmrZozZd6kKfOmrNy86vCpIy/fVbv0kwy3taikvaMbx/PnGGEcpYjuSLC1q/X+swev37+NcaxiAQtjHVoGtN2pigmdsgdLd8rx42lVS7IMUmK7qWBJ1a7VBWtmLp45df70HXuKa9vrJFvWMZAsTUVG+cHy3JkTZi+dOXPRrAUrl76urxEslVI4UmY7iO4zN84VVe1YuGHWog3Tpy8bN2XZ+OmrJk5eljNl+bhxc0ZMnDt6zuoZefMmjJ48bNSk4b+M+WXg2J9/Hf/bwLG/DBz786CJg/45ctCE2TNPXL98/OqV49eu7Tx4oOTIoRM3rh+7fu3Cg3uHL10sPXz44IVzJ29cOXnr2sZdFf8xcOSgYUNHjh45eGzelj1lB04frDhWWX5kb/mxA5WnjlaePLa2qGh7ZeXqwm2by0srjh/ftrts0eIFRWUlm8srBo6Z+79+ydlQWl5QUVFQUVG4r3Jj6c6NpTu3Ve7esrt0bXHx/NWrx0/I3b5nd/nRo6dv3howb+nCABVqCLR0EgEFqqIliZYsmaps6jLQZKDJQFcsQ7VN2dZFSxEtWbJlwZKcR8q2fOXelWkLpkxdMGXxuoWrNi+fu2LO1CUzpy7O/z13+LC8EUMnDh01eXTO9HGjJ43dubekJdL2+P2TqjNVhft3HLp04MzNExf/uPC64c3FOxc37Fx/9sZZUqFeNbwsPVi6Zsf6lnAbwBBjXNfWPDxnzOJNK0uOlJUdLLl98+ymdYunL5hy48ltDeudZBerCU5W3TmTOJ2v62jgVM7GtomAiSDEWANGdzSkWTrGmOJ4RhARxgAh07bcfD3CcSgTAEOY2OFd3vn2Q925y5cRxjTDyqri+p+eEEvPyAbglwRvUXKgCGEciUWBbWOMGzsCG3eWL15fsK6o7OCJc+eu3Lp8887ZyzdWby/bUFq5rrRq8sotK7bu3FZUcuXylSvXbxw4fqy0srx0z+6lG7bkLVieM3vx2NkLc+YsHjNr4ZiZ84dNmTFyxrS5a1as37n1SfXzKE0wooAxLq+sGj1u4rv3HxxWMcYRkrh868qH5tqX715cuHHh/rP7ITIsm7qgqQowDGQDjExkAwxNBA1oq7ahIF2xTR1DRhFU21SgdeTMiSXrlo3KG5UzbUzOjNHDJv4+b/WcQ+cP3H919/KdKy8/VJMSvXTDsjFTR06ZN3HExCEjc0fs2l9+68mdx9XPKYW79+rBtootizfNmbduyrSlY6avGDdpac6oWUNGz/k9Z+6wvEVjJs4bmbdgzITZoyfMHJ0zY/QvYwb+14h//HPUT7+O/+2X8T//Y+R//Z9BP+XOnXvo4tmjVy4cvnSx4vjxPSdOnLp18/j1a2du3Tpw7tz2PZUHzp05cvnc4cvnV27b+e//GjF05IiRo0b+NnrixrJdB04frji6t/Rgxa7DVbtPHK44cbRwX9XWioqNpcUbSos37y5fX1y0ZMmiwrKSzWUV///v0/6/X3PWlZZv2VOxsbR0a+Xuwn2VK7cXrCnavqmsZF1x0aI1q/MmTSqs3LOtsnJdcfGApcvnXLpxZtHqeSs3Le2IthrYlLEmQU2Cmmyrkq2KliJYmmCpSD5iiQAAIABJREFUApAFIImWIlqKYMmCJUtQo1TuwZvHVacO7j2+f/W29fNXLT545ujybasH5/7+67jffh336y9jf/1pxL+GTPh93PTxW3Zt2Vq2JX/JtLy543PyR05fOmnRhhnTF06cs3rm5HkTcqaPmLt29rqiVbOWT8uZPnri7NyLd66Y2GJV7taDmyvWLBk1fezIWaOnzJ+4YHbuwlm50+blLlg/r/LU7rWFq87fPqdjQ8dmddPbD+21+88dyF+ev/tI2ct3z3VomBhymlDd+Hbvsb1RLgIgYASeFUSIMYA2ydExhtRtw8ZIt4BTeoEwtjGEGEK32BXFJ8AY41dv3527dAljbENkQduwgGEDt4AZptWvp8eivcYcfYzbbE+3oM0LvGkBhFE4FrWgbdnW28b60qNHdh48UHbk4OlL53ZXlpeUFJ45fbzy4MHiqqqCiqrpKzdsLCouKd15786N48ePVOytOHP2xMFD+zYVFa7eUbS8YNuijQVLN29fsrlw4Yat89dvm7N205zVq5ZtXlN5vOr8zYvP3r5UDOPKjRsr12yIkoxzoEwLvHj7amtxwZ5DFQ+e3z908uCegxXNnc0xjiJ5VgEGJ4uaDdxbXai23tTdfOf53cbuFsFULt+51tjdTKvcjvKikbmjxs0YN3HmuDHTRo6YNHTK/LzFG+bPWzlr/PRx63dsOHTm4KjJI4blDpq6aFzevFFjpg3bvGtjxbHKR9WPbzy8XrR324rtC+asm5y3eNSYOYPHzR82ataQkTMH58wfMW7+iNyFoyYuHDFxwYi8BaMmzBqeM3P4kLzffh73r4E5A3+dMPD3KT8PzPnpfw/616SFCw9cPHv48rmjly9WHDu258SJQxcvHr544eT16/vOnCncW1V18sT+cyf3nTu1vKDo//m3n//588D/+K///F//HFSwZ/e+kwfLDu0uOVBRvL+i7Mj+ssMHNpeWrtmxY1NZycay4h0HqooP7p89e+aaTRu27dn/b4Mm/89fx68q3rWhrHRjWenWyorteys2l+9atHHdyu0Fawu3L1q1Mi8vb+2OrSu3b1+4aeOAyq3Ldm9dVrhu/prF065fOFr/4XVtXXVjZ113rK2pvTZMdjBSjFEZzuBloKi2pkNdg7qKdAWqKlaDbOBJzdPL96+cv3tx/4UjY2aMz5s/dfqS/F/G/jpw9MD/HPqf/zX0H/8a+fPg8b+Pnz1u5vLpefMmjJw8dOiEQSNyfx89dfjE2cNz80flzZ0wevLwkblDh08dPix3yO8TBg8ZP3ho7tDVO9bceHy97FBJ0e6CktLtQ/J+HzppcO6cnAnTR42dMGTKnAlzVk3PWzB24tzRK7YtqQt8uPLwyrQl0yYvnjxl6dRJi/MmL8jdWraFUmgT26eun1pXtHrB6tmVx8qiXIiVWYpnMMa6bVZ/qL798A9O5SCGYSocZkKd0Q5Koixs4aR6HWf5JcQYP3tdffbiJZwo1bAw0izTQJaDpY2gFQ90xSdyntW5KStRYKJvRnpTq6Sd6e04EMYWhKIsGcDUAegKBS0EbQhf1n4o2n+o5NCRkv37L165vH7L+tmL5x45ebDq+JFte6vWl+2ZtnLThqKSwrKSx08fzF244P/9j38vKNp26NSx5Rs2rC7YvHrLlhWbN68uKFi5ZfOqgs2rt+1Ys2PnlHmzJ+ZPXL5pSXFV8YnLZ2MC19DWurNst2bazieJ0NE/Hv1RUrVr2vzpG3dsXL91/ZrNaw6fPsypAsAQYqwA3cCWgYBmGwYE9e0NZ2+cWbxu4c69O09cOfX43dO2SEvFkdLF6+fPWz1n3uq5s5blT1kwaXjesHEzxs5YMmX0lGFDJwzKmzNu6sKJo6f+Pnr6kNlrcmcsHzd50Zj85VNWF67aUrZx8ryc/BW5s9flTVw8Yszc33+f/tuImYNz5g0bOXPwkCk//5r7jyFT/jVy1q+Tlo2auHDoxHlDR+cPGjxl4G+TB/48/h+/5f5z0KR/Dhz/z//56z+mLF504MKZg5fOHrl4bntF+bqdhYX7qkoPH95/9mxhVdXO/VVlRw9VnjpWdfbU0s2F/+1//PNfv/4yaMjgf/4+ektF+Z4je0v2l5Xs3128v2Lnvj1Fe/fkL148feHCjSVFhfv2lB47Urhv77Rp05auXrW5rPK//zTuf/w8em1p6aby8oI9uzeXl28pK99asXvl9oJZK5et3r51wfKlkyblri/ctqpw+6qiwgHnitZeKN14qWLrqZKN988cqX/+4NHNy611L5/dvXSssvDqqX3vnt/pbH7X1lzT2PCuvr76Q111e0dDINjS0VX/pubh4RO7lq3LX1Mwf+Ha6RNnjxqW9+tvOf/8eeRPg3N+GZQzcGjuoKG5g38b+/PAUT/9NOYfg3N/HT5l8IgpQ4blDR4xadjwvKG/5w4aNmn4rOXzRk4e+1vOkKGTR42YOnrIhP/LtVt9TZJfV6L9J9ynOzO2bKlb6u6CDzK/ZGZmiMiADMhIjMyISGZm/Jjq46rqqiYxy5JlCyxLbWussT3XNCYZRmNZaLU0jar70B5frbvWXufl97zPPmef/Qs4ULePCuBZIpqPEAw62elOln0oAeJpmGTRMIuGYiBOh6l8OF7CcBbAWTjXzRJZMpSCwCSEshhZJCM5IpaLfPm13/6Tv/3jXCeLsyjBoLEc+fJnXvyD//4Hf/+9v3/3ybuvv/uL+68+/NgXPv7LJ0/+4Yf/9PKnX16eTAfb7etXLn7v21/787/78zefvPXGk7d+8PpPv/eT77/x5O03n7zz5MmTb33nOzePH//sjZ+9++/e1S9/8c6bbz959/W3Xv/J6z95TwzffvLOG++++faTd9765dtvPflVvPMr9f/D20/eeevJO28/efftf9/A37PE3sMv/0/9jy/+/94C3uPtm+++/ff//I9vvPv2kydP/vEHP9q+vDm4//Do5uaTn/zE8mBndLjzyqdeOXp4PT07a+4dJVuTwWp3/+j461/7WqlS15qsy93dF15+pT2ZdObj5nTUmIyas0lzOm5Mxq3prL9YRJl4hMaoNBLJEM1J58vf/NqXf//rh+dnT/49xPLO62+9/sWvfbE1aSOxMFPmzh9d5JvF5qj11de+9pOf/+Sv//Gv/9dPv/+9n/zLN77zzd/6+pe+9Sevfen3v1QeFGrjYr7LZdvczceutq9miTLOtVPbl9NUNUZXE1wr40KdYDwQLxHRYhhjAa4TKwziqQaeqIfTnXC8HoqUQCDljpWI1qpENwkiH8TyAYjz+WiXO+50xuy+hMNJmsC0C+H8voTNHbUEMw5fyuSLGV2UMcR5wazPgum8MZubMvkTbrXXmKyWLl598fyVl89fenG8vzM5Pjh98YX9m5vjF17Yu75ent87fHh9+uILF6++UhzMRWoHgCIEifuJeG9v5+DqePfiYPfyeOfiaHV2tDg5ShWKuUZzvLeze3N+75UXjx/dLxYLzX6vOd8RmRCVB+/sH/T390b7+8ODg9HBwWBvr7u9Ko/6jcmoUK/GotRgNe/ubPf395+6HNX3W9mDdva4mz+fNC7m/cenu595+fLF0/nRoHSxaP3OJx79yWu/+6ff/vprv/u5L3zs8aOL/de++rmv//bHHt/sPL6/Ot2r7y0KizE7bCd7jXgtj1cLRI7DGA7JcFA8FYjTQTLuCcBGZ0Dvg80AbgtFnXDCiyQCwYgHiLjCiVCrVwtTsAd2AoQvFAeCccAT8QaSQU/M6yY8oVhouOpfvHBMl2NwIoBmQlgGRhMQnEJDcQBKBqFkIBjz+ynAQwSAOAwmYE8k4I+BYDyE0Wihy+a7HJyEoSQEJyAoBlNc9PrVm9/7zjf+8M/+63//2/+nt+gtjxdf+sYX96/2IywRYbB4jkyXY8UO15hW7n/s6vEnX5gfz9vLzv7N/h/8xbe/85d/cvH4wWRvcXz/6Kt/+LU3nrzz5pN3/+3tn3/vR9/77v/67r/+7Af/9K//9Gd/9xe/90e//y//9q//Pqz+n6PFewx8Lxz2zq8S71eo+86Td9998sv3+Pzuk1/+x9PbT975/+E/ElpvPXn7u//zH9745dtPnjz5o7/6q8nR6cHNw+MH9z/+6Y/1F5PBzs6HP/7q0dXl7OS8vn2QrI+Hq929o6NvfOMb+VJNb3ftn51ev/y4OZu0FtPGbFIdj+vTaX08aYwnncWyu1pGuVQiF0twBEmjg2Xv8qXrkwcXp/dvXvvOH/3oZz9+8uTJD376/d/7w69Od0epXAKi4FQhFWGowfbolU+9fO/mdLI3eeUzr84O5jE2VulVDi4Pv/M//lt72YyVyGiJRBgoGPfFqzhVRmMVPJKHQwkPwUEEB5F5ONXCMx2c7ZOpVjjZgNl+ON4AyUogXHRFaoFg2uEgDFgWoFsklgv64jZv0u5JOWyUyUIaDGGdAdX6Ena8GESyXhuuN2MGO2VyxU2OiMGdsFojRkvEaKfM3oQdoO2eqMUEWel64fTFB4cPXzi4ud9fLQZ727tXF9tXF/sPHuxcXS4vzg4eXJ+8+Ojo8SO61hNpnCEcwyKYN0x1d7f3Lg73L4+O7p/tXh7tXp7unJ0m8vlcrTHaWe1d3du9OT9+dL9YKg7m02J/rPZQag+W7w+Kg35rseisVp3lsjWb1UbD6rDP1WvxNA2DIFcpZVttrtl6qldhu9VMv0YPqslBNTluMBf7w+1+flxJDPLUqJg8mbbOd6e74/aqWxqU0sNyem9Q2h8WjyfFy+3qyaRwMisdjYsHw+LRqLSopSfF+KSSmjeYYSk+LMRGpfggT40riX4t1a/Tw1a630t3eqlKmajnkFUjUc9R1weTSYNNQbY5h6CQwRa2uUmXP+oNJANW1OpGPZP92fJwjNEQFA8EKG+ICoBE0IP7A1QApEAwBrgjTpAO+aigB/cFYqAj7HdgXi8ZgOIwRsN4BkFSMJSAghQIREAohrRm7dHuONfI55p5kiUiHJ4oRMkMiSWwSAqjWDKSJSLZcDxP4hmYyCJAHPBGPEASKI+LTD3N1fOlbjVeimeamcsPX374Cx95+dOvjHcnpw/Pv/T7vzvcm7BNjm3l7j2++NRXPvvHf/On//rzH33vJ9//l5/98N/e/t+/ePett568/b+fvPnDn//0p2+8/qOf/+T1t37x1pN3/sNk/vk7//uHr//4vcvwj3/xkzd++daTXxl9n/zKWvtvb77+N//8t3/8l3/883d/8Y/f/+e3nvzyu9//7tGjq87OzuGDBycPb179xCuZElftdl766EsH5+fT49PKYpeqjfqrnb2T46987atUPCFWKffPT69eftScTtrzeXs2q4/HtdGoMRq1xqPeYtlebuOZFFdhb168/Pof/s4nf+vDn//dz3z4cx+b7u/15/P/8c9//41vf3246mZrqVydzpToIA4ARACj4WIv357VSQYjGZwupQASACMAlkQzlXS+m03XYqGUN8wBvpjLTTnBtB9iAqG0zxuzQow7zPnJQogqh6hKMNmCyUoAK/mxoo8o+dCcE2DNYNYCcDY7pQVoR6QUCiZdTtJqI0wGWOuO2syozhU1I3nAF3OEswBeDLgovR5WGRCtlTTYKKODstpIq4kwGgidkdBZSJMVM7giFlPISteL9x4/Pnzwwt7VVXc1by2nq8t7u/ev9h8+mF/c2748O3pwtf/gavfBDZWri1RWEIaQMOKCiMp4NNmZDbcn04PVYHvaWoxasxFbrtZ7g2y1Wuy00tUyW62G8XCuXo7nS1IDYPTiqVIpXiwmyuV4sZQsllOlUqKQpcvZTKUEYZjP641nGbpajuULT8UoIp2iClyy28gXGKpepLt1rlVJ1fKxChspM9SoVbg523t8c7IaVDuFVLuQ7JVS42pqVkvu9phVK93LE8NyfFxNTqrJWTU+ryW7xUSvSHdzqX6e7nOJRTVzPKoOqulhNTNv5/vNzKidmdUT93vcb03r2zXucNY8GlTOm+xXxtl7ZYqlkWQG5VgiRSORJEgz+MHRnCslg5gnFA34MJcHcQNY0I/4wkkUTxJ+3OvErR7K7SK8xpDFEnIYA24X7vZRvgAFQskQloGBWACIAmAs5MW8QdJf6OQz1UwoCgIUCMRAIB6EE0CIAhEKgSkEiaNhOkyy4XiWQuIwyoDBVADIgHgJj1fxSBYt9cu5bpks4pEyFs4i0UK0OWtnalyimuE6+XQzA6cRIBFCGYzIkcVBYXI46a36w93hzvni3qODlz718OKl8+XpYv9qd3E82788uP/hh1/+1pe/9aff/MM/e+2Fjz365G9/6udvv/7Vb39l72L3c1/5zL/8+Hs//PkP//wf/vLzX//CV779la/9169+/muf+/zXP3v16uX0aLg6n37pW1/4rW988eNf+lR7WU/Vc53d3f2rq6Or6y98+bcff+Slj3z6Yx//4udWJyfT4+PSdIesTfrbu6ujo6/8/u/df+HhYDz89Be/cP74YWs6bs2mncWsMRlVh/3GZNSeT4eLZXO28lNhppT5nde++jff/5tHn3x4/5WL/rJPppN0Kf/RL33q7KXTIOUFIm4w4gVJ0Bf2JYs416JwBnSjNjDqhRNgPB8HIkCQ9HvCTigZjOTQVJ1INXCiAAK0xxNzu2NuS1jvjpgh1p1sodEaBLFeLOcniwE073XFDf6MA8y6AdYVSFkCKZM/ZULznnDBB9IuKB3AsgjEhMgiFmZRnEFCsYCHskMZH5oJeHCLJ6oPMtZQ1mcO63WQXBOSm8JmY9hsj1qNuM5KmGyYRe1TmSC91meI5pjJ/uFoZ7s3n+Ubda5eas/G3dWqPpnk2u1iq1VqNfs7i9HhXjiRF0q1JpPWoNcpTM5ksVhuV8vdWnXQqvbb5WG7Ouymc8V6Z5DI5SuDXmsyTTJcIkEVm5XeYlum8+s9eGu2bIzHteGgNhrXxtPqZFIeDiuTYWs+S3FcCEHKvWZl0m8u5k8pNWat3moy272+gMvt8QeAEASjKIqFwwSGRogwk04mE1QiEWHoOEvHmFSMS8eymUgpF68Vk9VCvFpMtCp0q5xoFaPjemLWTDWL8WY+0col60y0zkRaHDWspgtcMk4huUyEjoe4JNDLIkdF8jCJdZnEqFGaFnOPFp0XW8yn2rljLh7HAokI2MrFSwxVyyf3Z41yPh6lADISpOIhKhYqFGLzWa1ciLQLZIlDqWgAJX0A7vXHQB3oVrsdTtTtxdwu1OPAvcFkKBALBCkQToTBKBSM+Jl6Jl6I+UmPj/C5UI+f9MMpEIz7ERoJxGF/JEhkwkwzTuYxlEHjNTxWCydqZKSEJJp4rIaVJuVcr5BoYJEyjHIwGIPzrXK8kIyVo1SJILIRMIGFkuEwi8FpKF6JphqJVC3BdlNMl2R6eLoVQzNorBTN9dnyOJvr0kwzXhpylRFbnWZSVaI2zS8vRvl+MtMki0O6v1cf7LdS1RjBoVQRj5WpaIkg83CiSiRqBN2IpGpUc1pLFOJMI45n4+2dnYPr+zv3Lq4fvfyRz37mhY++evzgZnp4PD0+Lk62ydq4t72zPD569JEPv/qJT3zic5/7yGc/PT8+6i4X3eW8u5y3ZpPGZNScjnurxXBnu75Y+aMYxUXr03ahVyQ4MspFoChU7FRr41a2k833WTDu84QdXsQdwDxw3Mk2IbaNIkk/GA2SDIYkIJIlQjEgViAJDiE5mCogRB6MVRG8APqSDlPYYMaMgbQ7XADxIoAX/TDn8cTMMOMmC3405w3Sdk/c5I6ZgLTDSRltpAFiPQjrcUesEovYR4JAAnaR7kAiCCVRPI1FWMKOmD2kDYx70XQgEDd4E9oQ53FRZhustYBaXVCrQ3SGsMYQUps9WrlZqvWpLZBZ7dJG2FR3Nm9PRp3JuNrptKfj4c72dP9gtLM73TsodwZ0oby4d7p9eYHTBbnWCIa8Lq9DbLRWJoPpwWJyuFjc21udHkyP9ib7e1SaTRVK5UE/mmWHy2WhWs0V2Fq/NdjelRuDYmMg3xu1Z5PObNJcTKrTcXUyqY+nzfGsPhyksozb582Uimyr1l7MnuKLNBtbCoFUzRfLeSL5pki5KVRsClVbItWWWCWSquRKnVpnVGgMGp1Zb7QZzTaTxWa22RxuZwAMhhAIhCGCxKNRIk7hXCpSZOMsHWHTVDZNFZh4kU2UuHi3mc/mkqlkuJiNFrJ4q0TO65GDMrkdQ8pRaNyq9MvZZY9ppIEHWezFfDSF+yJUsJIjODpcZ4lVM9Wps2yGhEAXgQVh0JZnw6tJqUrD5wXypsvUOYJNwJU8nihgjiio9FrNoNsW8rhgnx322FGXj/L7IkF32O9Gve6wk67GE+W4L+L3RbxQwp+uk8kyhtAAkoKQNExmsUSBiOYAJBNAGJjMo2QRTZapWB6PV1CyEKqMSoV2PlqG6BYWrWJQMpQs0CRHYmwIy8JImggl8EAMhNMhlEHDLIawCJZH6DYVqWIhNhSkEU805KZANEtQVTLRwNleNNnA2B7FDohUO8z2YkQBjFbheCMUa4TIMowwQZyDMQZCMiGIgYFMCGKAYNIHMwCU9scqRG1SpvI43QjHa3R7d3fv+sHy3uXi6N7y9Gy0uzc6OBwfHI+OjgvjFVEddpar3YuzvYuz1njcW8xbs1l7sejv7gx2V6O9nfZ8Wh322/PpYHs52tupzudgDA9h/lAY8AMOu9sEIr4QBnLlbGPcQBNAkHCGKB9AuqGYi20QuTaSrvsw1hEkPQAFEgwGJUCCxTy4HUi48SwQKUBhLoiwvnDOD3M+V8xmp6zumC2Y8QCMB8778XKQqkJYPhhI2f1Jiydm8qdsnoTFFTNacLUjZnQmLBDjc2EWsVG0ruAHqLAd9lpgp85vCKfJTIWJcpSfdEVyMF2l8AxkBKRA2hKtQWDKFoxb9QGV0qOQ+RRKUKUOaWUOldiilLu1Co9ebNOkG9Xdq+vF6cns5LC7u5qeHG1fni/O742PDqbHR7X+mKvU5sdH89NjOJpS6fUI4vf7nTK9qTbqTbcn4+3xbGc+WUy7k0FrNIgyXKHbbc+mkUySSsSSqQRLR0q1XK6Yt5g9Zrsbj6AMm0gziVSaSqXJZBKn4xgdCcdImAj5YZcD9LoBvyfocT7FF6r4QrVKa5EpDTyhYkuiEUh0m2I1X6LhC1U8gXJLpOEJ1ZsC1ZZYK5DoNoTKdYFiU6TkCeU8kZwvlAulKrFCJ1HoJHKtTKnXGa0Gk9lotlpsdrvT5Q8EgwCIYhhOEGQETySjGSZRzKWKGaqSocpcrFBKteq1fJYpF2N5Gh+loErYm4zgSTqRSJPxVLTC0d1ystngavUsnSKLuWQlH69yeDYB5Anv4yzxsBprMGEW945LBM24g7gxSNptkMMQdNgQNxgH4VQATvsiecSNWTyYJV5CalMm309QJShRhTJNqDaLFAZYpoGlq3imHqYbGFdC+k0iyyFIEoU5gu0VM40SEsfDaSiShcvdUqFZDmdCZBFMNJBkBc+20kwjzrSodD0SK5IEh1LFENshE2UCSsGBGBCIB4kC7o/7PZQfZsK+WNBJBux4IEAjQCYUYkIgHUK5MMyEANofSPj8cT9Ag1QFo7uRSA3C82CihGdqUSjpt2N2G+4EMjDEIDATIvIQ3SLLU4ZpE+U5Rbfp1u729sXl/N69xcnZYP+gs9we7B8O94/HR6f50eo9XV2dnR5cXXSXi95q1ZrNu9s7w7296eH+/Piwu5w3JqPuct5fLcZ7u+XBACVRt1vvcpngkMvhMvpBD4iEQjiazKfcqN2JmN2ow4OZk+UgXQEjWWe86AYTxiBlBaIeC2iwgPpsN0XmIQemDyYdKOcP5wJI1h9iPZ6EzYIbdLDGiOoclBnifD7a4U3ZfClHIO3yJGzGsMYeMVhJvT1q8mdcjpjZiCudcb2HsqmdSqFGJDUpsAwBpRAX7nGEndF8IllIJotxNO0n88FkGaOyuCmoNkPqUNoVZmwoZzeEVBKHTGRXyDwqO2rTOZRSvUhhV4oNUplZRZezg9W8Ne41B+1Kq1ptN5r9drPfrLWq5Xo1GosRJM7muRSX9gVCRp0+6LL4LGa91gwAABbyA35n0OeCAv6gxwWHQJbLTZZLNp+FQoGg2+GzGfGANRIOhKGA02K3WSyg3wEFPAjoJ6AgBYMEDOIohKJQGIMAr9Nvs4ahUNDvC3rcT20J1AKhWihUi0QavkC1yVfxBNoNgXxDINvgS9d4kk2+clOg2RRoNwTqdYH6Dl9xV6DcECg3thTrW4o1nnidL94QyjaE8jtbsrtC5YZYdVcgv8OX3eXL7/JlazzZOl++viXfFCk2RXKBQi3TGeU6g9po0hjNBovF4XHnuTKEhoOhYDgcjkbRBE1kaCaXyXI5ls1yOSZTLLNckeWK2Vwxx3DpVDKSz1AsTaQJ4DqX2k8TDBXI0fC8Rh1Okofz1HyaggkXEA2G6CBRgFONcGEQKY+imQZU7GPlId7dppuLeHEClyZoZYqXx2GuDRY74WIDLbWgag8b15DHfepei8qlQ6kc3pr1M7U6nqYjGRxPAblGIVMtQQkYZf3xKkjXsPokX+gluU6E60Tyg1hhSFbnkeYqXhhGUMYHZyAgASZriXQzwnVxrhuh6zF/FNYFXDYs5I7BTsrvjgJ2zAskASyHwGzAF3P7Yh6EA6I1KN1D6QaSrMD5bjRZQTA2EEoHgykApINkEaKbMDdAC1MiN0byY4Qs482d5eriYn56Mj8+6e3uNeeL7vZOb2d/eHiUHcyJyrC72l6dnx4+uP+e/dicz/s7O+OD/eXp0eLkaH58uDg5Gu3tDLdX073dcqtDEjCdgEKQM0oFU1kyVaBLjXq2Vh7uzYwBPUj7/HGPC9PRlSDBuvCMk+QcZM6eqvtyPTwQtcK0I90MYzkfynlDaReQdgfSLl/K4aDMZtxgDBtNmMmEmzwJF5QNmsJaPazch9wYAAAgAElEQVS04Hp33GqNmAyozoQZ9IjWTBiNYb0GUst9Ih0os8AGtVOp8+rUDhXJhUPJoJtwowwaKyRi2QjbSIVopz9miBZCUCxgAfUWWGsP6wJRHcRYjKhK4deYMLcRsrpAc8hnikBOJGCGfGbYb4sg/iQBpUgkGw+zFJzAgBQJcnGIjYaIoNNl1vk9DhSFYAS0mG16ldquVRlVKrnKGAqHKSpMxbAMR+cLXDbPpAtMLM+2FpPuYjSYDSLxSCDgxaBgo90s1hpmB2h0h6KZHEzF6Hyh2Gzmqg2uWmeaDbbTZBtVCEVNJnOKZYlkAovGntoSK/ki+ZZYLhArtsRKnkjJE6n5QhVfoOALFDyBfEuk4gtVPKF6TaBaF6rWhcp1oXJ9S7kpUG7wlXd5srs82fqWbI0vu8uXrm3Jb/Okz/Fkz/NktzZltzdltzekdzfkdzfld3iy23zZXYFsUyxfE0rvCMS3+ZI7mzKeVI1H01K1gSdWbUk1AqlKpFap1Dqj1mSwmM0Om8PudHt9Hp/PHwyEEBgOowSJRcgwnaQydJSJU+k4nklHmUwiz8SYiC8bce9OuWKWSmeIRBZJFAiuGeeaRKFLteep2oCoj6jBdrY1TdE1H9uGko0g04QTXNDpVjksao9DF6fAVSn60R75sWnspApvl5B2kYnFYkgYGfXKs1Exw8UpNuNG3aGkG88GkyWq3MvTVTJeBtMNjG3juR5B16FULcS04GjJH60gZAksjKn8IMx1YKaJRfOol/A6UMAA+l1RxEZ4TYjdGLJQJbQwidV3EpVlPD+mitMIN0IzvTDdQjHOg7FuuoawLSJeweAMQOTgaBHM9lC66Uu23OwIiFTsCIc2VqvVvfPZ8dH04Ki3vdOYTRqLeXu509/f5/pTsj4e7O7uX11uX1w0ZrPWctmYTvurxfz4YPfi3vbZyc7Z6cHl+fa9k+HOarBa5iq1cMiXjvjDoI0MWFKxEBWFY/EICINwBHLCpnDG48K10YIv14EiWSfOOBDaEsk7iZyFaQH5QTjTAtJNgCx5ENYFZby+hMMVs/hSTgthNqBGZVDtiLpccY+FsBgQvQZUmjG9K2pxRs0GVKcL6TRBtQk2qn1KTUCtAdRKj0rpUPH1PAOgt0BmtUsRy0fcqN2NOyEajhaSbJ3hOjRA2/wJM8EBnrDNGdb5ElYbqvORJm/EYIE0bsJphSzmgM7iVpoNEtCj9znVXqfW6zYUc4nJqDketcbDdqmYYzJMo1HrdKrVWr7ZrHNZNpWhe+Nxe9K3erx3eWsGs1atVm9J9cV2tzvqNkfN5qjVHDQr7Wq2UY4V863lvNBqZCtlNxAAMNzrD8Q4jilVtCY7GMbL1RKViKIRIl2pRMsVhM2hLIdzDJHNuUNhg9XpQcM2CLYB8FNyjVJj0WntBoVBLVUrZGqV2qBXGfQSlVqoUIkUKolKLZArBQr1pkS5IVLyJRq+RMMXqgViDV+o2hCo+WK9QKzbFKo2BDKeUMUTaNcFynWhckOk2hAq1/jyDZ5yfUNxd122xpOv82TrPPEaT7LGk9zZlDy/Jl4XykGUFElVGzwFT6TcECjvbinvbinXeLK7AsndLfEmX77BV/L4Mr5QzhcreGI5X6IQytRSlVah0cq1eqVWY7ZaA2Ao4HPhfkcyDCRxbxINVPPJWo0pV7OFKputpphilC1S6RyW5sLVFscV45kiyVaiTCWSrcXiNOp12X1Oty/gzBZS2+N6l4HLhG2cxuokkEF8lWi4RKKtdPTmYFatZimOhZm4NxrwUy6ACiSKaSgFBpNOJB1MVIhYMYxzIJr2RvJ+ug5l+2RxitdXWHECF0fhzg7XmNGNWTJVoTyQ2wv7vVTQl4CAWJAqQOl2mOvCmQaSaiOpdihTA6MFEEx5KQ4od9LpGpnIQ6limCwiYS5I5nxk3oVyZrxoQfMWKGsGM0hrZ3d173R+dDjeP+zu7DcXy9Z81tnZGx4dM4MpWZ/29/b3Li8Ob256O6v+zk57uRwd7O5enG7fO945OVhdHO1e3Tu8Pp/srRrjXjzLYYA3iTijIVfSY0whbgxxQpCFpEKtcbncj8eyTjxtztQDyYqTrnvSdQ9TD0QLnkTZTxXseM4Mc0Y8Z6VKbm/CaMP1TtLsjFqNmF4TUmkhrQpQayG9zKsSexVKQGNCLVbSYiYNDsrsjNjMqNkQMqh9KrFNpPAo1AG1xCy/K+FtaoVSm1xqFet8WoKN+CMBH+XzkD6qmMx1c4lSLJCweUg9kvICMVcwagOiJieksgf1fp8eChpCfiMS0JMhYwSy2fUqo0bmtWr9Nn3QbsQBLxbygn6n1221mvRGvd6o1xt0Kr1Ooddo1DKlUiY36PRqtVYolCpkQtRnBW0WvUKLAIE4AWGoDwbcoN8R9DhAMJiplHrbu24gpFCqJSLF1pZEIRI4jTqPWec0yCnYVqS8LOr1WI1qu1PhgxWesNqDaHywMohq/ajVj5qDiB5E9AD6lM6qUttV5qBJ79bp7TqH1xyA7GDE6QDN1oDNErAb3EatQ69zmuRmtVAtE6oVSqNBrtfJ9XqhUr4hFvAlUoFUxZPK+TK5QKoSSTRbYsWWWLkhlG2IlZtChUCiEYg0G3wpT/ieesv5IjlPotwQKu9uKcRKHR6Ji+XajS3lukB1V6C4w1fc3VKs8WV3N8S31gR3NiV3+bI1nnyNJ7vLk97hS2/zpbd4sls86d1N0TpPxBNKt8QqqUyjksocehVDgBnMnyUCjTJdLKWzuVSGjaXZWDxJUHEMw0MwEozFyUSCTNIknY4y2QTDxfPFVCGfyWWZXI5utQrDfo1hI5kkXuUy+XQyHoZY2N2KI4mQu5JPFyvFKJuLFIpAImoBLHbInKowgajPEzF7CStCgzbI4kAtfsoOpR0gbUpUg9Gym255GjtEfYVlByDXD3L9QK7pv7efOxylioUQkvJFKwSZh4CUG6LdoZjbT7tCCWuRAeOpgD1orHZyh+eHzUl1uV3NFsOxPJSqoWwbhtMWb1zrSWj9KZMnqbfGIGa63To4baz2SpPdwnSPGy+53ogdzAvjFVHtQ8VReXUwvXexe3bd29sb7u/3dg6HR0ez8/Pp0fFsf29673Dv5urk5nq+t98a9+O5bBjww349AjlTIXs4aIjHPfGUgythnXku20bYpq/UB+mamyzYQmldsubMNHwobY6V3ChrCsYN/pQZTJnhlNmbsthJs4u0mjGDCTNoIbUaVGlCGjWoUwf0yqBaEVTqQaMqqJSBUh2kNkI6c9hsgE0aQGtCTCq/Wg8YhDrJbdHGmlasMKsNdqXCqgjFYTvsCEQDLswTTmN0NRbNRVy4OYDqCMwai7oSEVeKsEUxEwoYSYeW8BhQhy7mM8R8mrjfYpYrJUK5UiLXSqQGuVwjkYn5fK1MatKoNXK5Vq7UKVRKsVQjkSu2JCK+lL+xpRCJxXyBTCA0ykQepcQhkxikIp2Ib1VItZIts0xiEInk6xsGjTJdyXW2VzqLY+35u1t3+fy7AoNWr9PppDKVwWBxOKwA4HM4PSqLUxOEufGsOl1Uh5PCaFKYzWqLRXe+6C7mjcWsNp88pbVrDC6d3qXV2TVGu9bmNVj9Wi9mDpJOpUUm0kllJpXRZ1I71UqHRmZTiUwSiVUstYsUTrGPsvtIgwsxyM1SkVYu1qmlepVSr+SLJRtCEV8iFSlUIoVKKFMIpQq+SLYpkgrkCr5MviVX8uXKDan8rlAi1xupNCvVGTelCp5EJZAoBWKFUKLekqg2RAq+WMkXK7YkCr5IuSGUrwkkawLpHb701qbo1ob41prw9pqAL5DyBZItnlgiEGklgmocLMeCDRo9PZzsHc5292aHx8ud/clyZ9gfNuqNQjZH5wuZUpktltLlMlcoMRk2mkoTTCbBZBJpOpqOR5kUybIUwybTdDJDx9hMjKFjBSbOMUSKJVOZNJspxVIpiqaxZITMYOVOOVtJZMskU8ASXDhE+d2ozQZrQxkb3QFyIyTdCbCDIN3xJFuuSMVCFM2RgpWpOfpT4GAOn00j5WIgVgH9SSuYccKMy0Xo7WFjIurcK6HTAtxhgGY5s1gOFpPa9UEznfFhSQ/XJqJVny+hNyFyA6TUhVSqkFIfS4qQ8l1nas0a2bBG1hxRnjsm9aRuGYnn9egdMykIsltAmu7OavNdZSipxbIGPGtNN63ZoSM3cLJDLzuA8xMw3/NzdR+dtUCUy+4IunUOhzYedqOQgU4Fd3cb01VlNC00+nRzQXONIE7rcNYK0VYkawsxRg+lDKUMoaQBwPQORBVIWiDWEeKcnoTVgmqNsNoZtXmTbgth1YS0alCjg3Q2QGkEZBbUbEYNOkStg7VGWG9EDEq/SulV6oMGtVsjNkk25Vs8pWxNLnS4TbDPoDQpyUwklY9FuUiUo5gKm61zWCqhdpkcPqvXYnBrFT6T0m0zmPU60KQm7FadWm/R22xao0mjNGp0W0L1bZHljtTFV3nW5I5bMvua3CVQegRq/y2R67bEc0fiuS12rcu867LAh3jWX39689atzfX1TaVSLdoU3761dfv5redvbd26I3z+rugDd4RrQg1PavogTym32IvNxnixY3EEn7vLW+MLnxPohMHIOhLfCGXE/ozQHpb6CRma3vRgGhCPlYud5aizmvW2d1qTWXs67ayWtfmkNhtXp4OnZAa52qrWWjV6s85g0uksGq1DaXCr9G61QCPkKSQCtUpuUeu8WpVdZfBpnYgpELWEOSecMUdKzljdjedsXsIgtUqFegVPJZTppSqDVqqWS9UKtVGn0CkVOqXapBWpVZsy6ZZSLtQoBGq5SKsS69UClUxlMbP1htrl4GkUUo1apdIIhZItoXxDqLjNl60J5HyRQiBW8sVKvkTJkyh5EuW6UL4hlG9sydd4svVNkUQiU0okOpnUrJR59LIiZmFgQyuNXJ2tLq4Pr26OHzy8d/Pw9Pr+8fnl/u7e5OBosX84W20PF7Pu6cn26enu4dFitugsV6PtnfFyZ7BcLZaryfZqMJq0mr16u9tsdGu1dqVSKxRLmXw5yXA0m8nSqXgiQUYTRDwdrbcaDJtgOCpXTpbbmdooUx5Hi2MsNwqVl0hpASXbDrrrzY7BSM0Sa9gSdTtdc4cymlBOX+r5hw3vqB9sLqHKLJQfBpm2N1l0Mlm0w6Avt8nPTqJfPylcd5LX49JXrsffvGmu2lgsB5MFIMjooawlmDA4wipDUKX06uTByB1z+jlN7FkV8awu+iFL6o41zbNmnzWxz5hTG9aMOph73pGmmrN0b/7rcug3tMRvmKLPAcUP+SrPBop3gzlduKiNtLfw2q0A80EzwjOHnDZP0GHUKaVRDPzSlz/6k5/+85tv/Pgv/+y1n/7on95449/effLmD37w95/9/P18KRQiNMGU3pVQ2wmlP2IEYkYIUUIRfTBjDbBWkLM5YnoDojAhKkfEYkCNGkgvDyh1sM6EGxBE7YWUzojDQdhshFkJamQ+uRrQqAGN0quSO1RbWhFPsSUxyMVmjdphBHxmGrCaXZYok/QE7N6Q2w15dXYzQSedQMQKkN5w1OWHzVaH3mo3BcNWHxoH4Ww06Q3HAlgcQCirH5abgPet2d4nxZ7W08/rU++Xks9qk8/r6WeUkWfUsQ9qU7fMuac19NNa+pYle8uUf78sfGdLp9FqLS6HwQ96QNwVTrjCCTtKufCEm0g5ImkXkbbAcTtOB5OZQqfdH88xMhFAcWsQljhCWLUXafRdZFbnRrUOn9RkkTs9PKM1mMgkytVksdSYTdurVbFULZVrreW8Mh3XJuPKoP+U1CBSWuRai1qjV+t0Go1RpXeq1XapxqEQaiVCtUKgUfDVQpVb7osYkYwNzznhjBlhzHDG7I9pvVFtMKkFkyZ9UCU0yTYUQrFGpjSoFHqFTCuT6+RKg0JlVGptOqXFwFNIBGqFQKMQauUCnVyklwt1UpXVmCjmNQEbzyASa8VKpVLAl/B44jsb4qef5z9zW/DcXeGztzafeX79mVubH7y99ewdwa118eaWYm1TemdduL4pVMhkVpUcNKkDWnHUrWlStiys77Hoxens8v7R9fXR5eX+9YOTm/tH55e7h4fT8/Odk5P5znZ/dzXYWQ52t4fnZztnZ9v3zg/Ozvcvr3ZPro6PLg4eP7x3/eB6evRwvv/KfO+8tzxcnn50dvDx+fZlrd0sNvKz3cZsuzieVgaDTq8/KDbThXY0144W+pHyFK9vY/VtONk0pXtWduQka3qyaqK7brrrires7MiXn6Pxjg8uGLmeuznxNObO2tLZWLoKY2emZW10wHGH6+XiFy3qpW7kqhsZZKBSlOrEoRntWtUSqUw0FPMBtClEG7GMhcq70Izbitp4DugZA/2skXvWlH3aknu/pfB+c+EDxuIHLbX3WYtbxqzbkft1RZxo7Gbq03W1f8vkX9dBHzQQz5uZW/bMhjnstCNCC/a0Dt20YuXF4Te/82d/91d/8dd/+d/+6DvfPrk4u3nlxXsvXB0c7XQr2eOT3b2rq3sPX3r40Y/e/+SrO5erYgeLlKyehNqOKvxxsz+iJ8JamDD44hYzpjGhKj2i1iMqI6o2hvVSn0Lslks8cnVIa8D0EcwUQozKgEbhVSs9yi2nQuyWy/1KsVsudsilduWagifWyzVOjdqr8+L+MGTPQk4/BGCJuMFicPrcZo9NolciCSKcZGb3zmcX54vze4vTo+n+yfLkst7tVBi6zeUms2lv2G22693tbYzr/d+84G9q2Pcb8h/QsO+TpZ4zlT9kLP2mKv0BbeYDOu4ZY+F9qsz71JlnzcVnTeUPiFGfJ8QlEBAOmdBodTJvLlbVybQym9Zms/psVptPS50Oncv354vOdMbW6+3xlM6kuXIZiGe3bGCi0akOB73pNF3MpXLpdI7J5Ap+DA9GY9X5LFYqZNut9nJRK1Ua1UpzPipP+7VRtz7sPKV1ag1es9Ft1ZiNap1aqZdq7DKVXS41yjfl4jWxUKCWbGmEUqtUDykUgS0zJndHDRZUpQ3KFE6xxLJlDMrduM5NmvQBncykEihlAqWIJ+MrdPL3GCvWSBQmtcyo5atk63KRSKfiqSR8rVRolG9pJUqzMcKmVF6N3Cs1eXUKhYy3KVpfE9xZEz57e+v5NdGzt7c+dJv3zG3+07d4zzzPf/bO1t1NiUCsEggVPL54gyfi8wUasQAwyMNmRdyjrZI2DjHUE4Gr0+nDF04ePz67vn/48NG9F144ffDg+Opq9+Z67/RourPqHB2Mjw7GO6ve1cXO1dXu1fXh2dn+zfn+yen20dnq4cPzyuAswLwQSp7Csa6fOvelv6AGz2zBOkKx2VapPos0Z8jxVfP8/t7qaNJcxXJTf7RuTPdddNeF5DVk2ZBq21MtK1U3RBuWdM+TaDnYoT/ecqS73vKMaGwn6JovWbUVZ77CzFmc2Lm+jaoZibKh2ApmcyiB+6K4P4IBRBTAYG/QH4YCAAI4kxGCpCIBMuChzDZI7kblCGtHWbeXsAr95K8Z8++zdn7D0vkvxsZ/MdT/k6X1n8yt/6yv/1/64rqp4PKUf01bIBvHp/fOU2wunmE6w4UykP1Nc/kDrsYtM+e2x6U6HIg2PvqZL373e3/7rz/4h5/95H++8eaPf/bG65l2XRQIypCQGQranXYrBqniUQkWEeLYOo65cnS2nwTiOheqdEGKEGODUiYUUDp9MqNfpvVJ7LjBiOrspNmCGZQBhcKvFNklQotYaBXL3XLAq7LZJVsWqcyhklhk63rxllnMN/EldqnAKNzSbUlMUpVNrfdoLIDBGjRRuL8QAfQWAxqNWJwWp9/pgf0auxGKhEEisX/zYO/q/OjBxdHjm+2Ly/3zs73DxcvXp69e3//ma9/63a9+aTbtbZ+dRLK9X+P77hiyH1IxvylP/Jo8+Zy1+qyx8LQ0/kFZ/IMq+kNq5v2y1NOK1G1D9nld7nkB4LM6oiE3AACuMN1e7ox2t4eLSW816y+mw8V0sJy0OvV6vbjYXbYn43y7M5ivknSSKxRDVGFD42Zand58tL2/PRwPe9NRY77oHOynW20ThMTqdapei7Ya6cEg22xxjWZ2PmWW0+ximp+Nn4pw5WixESu2koWGJ4SKNDKpSaTzKFU2rUijkuqlepdcZZdKLVJ9SC/3SA0hlRFQS0wCsU4oMyrERrHEIJSZhVqP2I7otA6lWCXmK4Wb0i2hXKw2akUKyZZcLFTLhRoFXyldl4mEOpVAI+epJVt6qcggt3o9xXbVhhqdMaMLscgVch5fsr4pXN8QbG5J1nii59e2nt8QPrsufG5DdJcv2xDINrbEWwKJTKZQKjVCuYYnVqoVKo9BB9mNNhkvBRrTkKEa9T66XL7yytmLL549fHTvpZcuX3x89viF0/vX+w+u967Olkf7g9OT6eXZ6t7R7OZy+/py+/x8++xy/+EL9164Pnr44Ojw+NAILWXQIws00AeqSvDFu/b7z6oKYhPuhdOxbI5pwrmBtzpHmtvx1k6qsoDZoTvRMpZXgfIqkOm78JLRm5T7UgpfUobm9Zm+P1q3Izk9nDXkhkhlTNamseqIxDljsm2nOxam68j2AIwzu+OSSMnCNkE6D4UxP4h40rkwkwAwKICEABD0oniAjAXRuBehTAispSkbnXQkkx4i6pG7sffrmKcttfebqr9prL3PUPoNY/Vpc+VZU/E5S1FmpV3+9DP6DN08OD7YDUeCYBgYT6ZWKP+cOXvXVV+3FywuHCXZncPry5deObq5Ory4WB7f6+/s1wd9vMQY6bg1n3ElYzZfIJCIW3MZbSalTaeUdNKfT6eKFBhxecNWZ1DlxXQeSAO4FZ6A1gsa7QGNJ2pzECYPYTWDOq1PaQL0Oo9K41Cp7Wq9Qx1wqx1WmcgoU5gVCotUZpbJDSKtQ653qVUWqc6hDGIei1vrAS0hzOWDbFE8BDo1er0sTsfAsN/uMYBYwBV0oQSKU/RkZ2+0nExW8/HuqructueD3qR7sD05Pdx+8ZMv3X/xst0qNyd9IpWTWmG1j5a7aamXFvsyEiAnDbAKH63100aA0/hZlTdjDZccWNmO1exgMhwhIzEKj5F4ks13erleO9upZfutbLeRbzfznWauVs5VirlKKZlnC51mezJJsZlMLhdlq9YgTnJMtl3LN1vpWivcaADDoXfUd497ln7X1KxrGEZBJ6SZpCQeUzOMplrUNiuGZs3UKD3FNyFqV0zjimg8UaMXtngtOofS4FOZg1aRRqa2y4OUORDVeymDDdeoQakD1dncKrlWJNXKJCqZ2qJQ2RRyk0xuElkBtRPSayxykUqyJRNuivgyrVqqVm1IROtS0aZcvCGRrImld0TCTZloUyVZ14hui3k6m6PYrjlwo53UGAMag9mgM5jFUsUmb0solq3zBM/d5T23tvXcmuD59a01nmiNJ5TIVAqlRi5XSKSyLbFyU6IyWW2g2+E1G3VyIYPYWFjfSPg+/PDgIx+9fvnVy0ePz1986frRo/OHD07u3xw9vH90ejzfXXUPdvsHe8OjveHFvcXl5c7p2fLy5uDywdH5vdX5ve18rSt07vJdV3eU0U1ze8P1wvOGw1syckPuU1tRP5okMmSs6km2nel+MFJ1kEVLpGhmOp7iGGSHrtzUE21Y/LQiXDRFG3aQ0cFZkz+pDKTUrogsVvayzXCyCuUGRLzuBdLKdMvXWEa5DgSntCCtCOfU5Yl/sp9c7TZ294bNVjqZABvtXLfbqNdy+WKczuHJIkmX8FadXnYL01a2UUhUqmkyyXlSbUd2YsmOrNzElpsashNHfubLT4HiFM1UYTprTrWaB9eD/T2ilCHLDNvrhgpdV7bvyo+d2ZGP5qBswc0U9UzezJVtTNXE1g2Zsp1mHWzGzDGmLOtI095ows8y7kreUS25alV/s4a1K8lOGW/k0DqHVzJkncWKKTRJwtkkXuXCpQxYo8EqHSrToUoaKCXBcgqqpKFSBiqxUDaNJMJoEvNl4kiZRWoMUEgieRoqpKFCGi5l4FIaKaexKkvUsniFi1SYGEdHMlGqlIk3i3iVRSsM0chTzVKiU0l12oX5KL+aFJbL/GKZXUzzy2l+PiGy6dK4N71/0T/dL85G7HJK9PpQtwv1RlBnBPfHUG8CdMZQbwYPZqHeGO7PoUYvWOnAwwU62cYmO8R0TszGkcU8shhFF/PM8Unm9Ig53WNPD5iTg/TxAX1ylDrYTe3tUL0OyjLlQbcym6Zmk+TeAl+tXNW2r1JLnh2Hjg5005Fs2FLPB9bthX45U0wHqmFPU6+KknFRMrERxjSlgnt3YZ+PbeOesd986pbCzVd6eXL7msIjM1qDhFXrkkuMYqVVvaEQ8VRiuVFsDii8uM4XMRlhrcGtVijFfIV4Uy7ZkohlKqlQLZDqZRK9VGoVyUxbKq1IqpU5g+5IMo5RUbvHF0RQP4wI1PLn+Pw7fNGmWCZUKvQ2o8Nr94F+L4Rm6gVzWGsLK+0hg8trc7qdGq1WrlAolJp1nuj5u/xba4J1vmRjS7KxJdrki0wWRwCEHS6v2WLVGaxas93n90Iuq9Og0WrlcchWohy9LPLi9f4rH76+vn94dX1w/4Xzy/sn1w9Oz853Ly729ndH83FrZ9HbXnb3d/oPLnZvbvZvbg4e3Bxd3xx95rMvvfYHX09XlxvW3dv63Q+I6TXL/h37w+d0uxsaYkvj29L4xLqQCyZRNoAVzZGKC2T0IKsPF0yRsh3hbBCnx8tGrGjGipZw0RDKacy42Iwp9CGxJ6qLlwPpOhTL+6lcgGlhmU6ILNrKE6o4oEoTku358iNPYeTKds3loWfnrHTz6KA3KVOlRPt01bl30DneKe/P2NUotT2KLvqpYSs76rLjATPssaN2utuFulNrf2Ud79j7S3tv29jfNvd3LP2Vvjv1Nrr+WtdUHzfOr+teRPMAACAASURBVEcPL6HRKDwbxw+3/dOlfXBgHuxYOlNbuWGuNrX1gaI2UNT7ylpfXh8qyx1VvqphC7IMK8uwhnTWmGJ1uZy13TG1+7pO19TqOnp992hoaTbsjZa703d2e55W3V/MAr12cD4Kjvv+aR+YDYHZODgbeYZd96DjHfUCk6Fr0HE3G75cFqwWPO2Gf9IFFwPfoO3vd739rm/YD06GgcnAP+77h113pw1Mhti4j1SLcK2EjnvE9hQc973DLjAbocsZsbsithe5i7Pc1Xn26iJ3dcldnOcuzoqnx0SzXjk92v/8pycfeTl3fpq5uIT2Dt2z/5ept3quwmDbfvsP7Nnv++3vfaSCFSsaWWtlubu7u7u7a2zFjeBuAZIQKE6BUkpxKNKiIcQFLV5g7YNnvj175p7r6Jrr7Hf6u+uZ9Y2s+mZuQyun2Mpv6uAW21j1baxiG7ehQ1aoFaTznGIHt3mVsLlL3tyqbGrQdrTqVnXJ29pMa9fa1q92ru92rlttX7vGvGa1bnW3urNd19WhzufUXl+okA3V1evrG/RtzcKGBmKhFh0IkKvToGyyvJAF1mVxzXWMjhZiSx2usZrUVE9pqWc312FCgWU8QblaxWqsE7U3CRvruMWar4AwAhxJQqLwcAQZi8NyJVg0GwkmQjBUOBRTBYBVrVi+Ao2CwTCVRDaCzifgSCgQGFgBBkKgYDQYUgWA/LCyvAwGQNIQCCaCxCPLVRJX0JfIZ3VGM53JpTO4MpnGbLJLRSIIpAqOQkARaDAURcMRvQq132lzuj2eqI8hwpCYIJ6QxOJQ2RwWHo/DYLBQKGJFWeXSFZVLVgLKQGAABA6CoYBQFApP5oikTB5PIBaLJDIakynks4U0IgGFQGLQQh7NZ5clQ6buVcVN21Zt2tq5YVP71p1rN29bvWX7mu61zWvXNre3VzcUU+0tNV2r6tevadq2sW3zpra1axs3r2/97fzJ8fH7d+/f52rzi3ANc+HZWQDrEkLbAty6hYjCUqioEsUsR7IqUDwERcpQiJR+qjpM0EYp6jCFb8fh5WCaFs13kClaFJQLwMkgeAWAqoPgFeAqJqCKBhBaaPaEwuATaV1snUegcHDlDpo5IrBGRcaAyJFUuLJ8V57sr6OZYzhrjBgq8IrtnvqOrDEV8a5pd6/rcm/o0K9qkDQWxPV5eV1elUwo43FldUHbUKepz6qzOXayHpdqRKbrkekiOtmMS3dgUu3odAsy3UAJp2n+BDpcyK3dUrd5gyBTLcnlNU1N9EIDJt2ESTfg49V4dwgfjKEieXgkB4lk4NE8JJKDB5Mobxjj8kHsDqjdgbU6cCYL3GZFevxghwfocIOd/ip3EOz2Q51+iM0LtvnAdh/B62O57bRQgJyIkmJhfCxETsaI8SghFibEw4RYmBiPkhIxXDRCCgapDhvL5+Zk0tzqDLc6xckkuekkO5XgZpK8fIabS4trCrxsipfNiGtrxJmE0OcRBQOyXEZVrBXlM/xcWlSTk9YWFA11yoY6R/cqx+pu++r/ZLdz9Spne4ssEvB3tjbs35vv2ebs7rSsWS1uamXW1tNrivS6JnaxlVHbxCm28Zs62PWt7GIrr9ghzdcIMwVusZPb3MVr7JA1taoaG9VNjerWFmlDo66z09LdaVvTbV7Tre7qFLS2UhrqSA01pMYaRjIm8/rD+YK/tlZaVytorac3N0Lr6xfYTQusGnA2AcmlUbVZWlMNq6VIaqimNddzO5o5bQ2S9iZxdR4pFmOUCqzNom1r0LU1GJrrvwIAwCAACA4A4KsQYirdZVOZ7HqDzWix6LQMJgEAwqyssJAYJrkgkHb6406fz+Yx6DV4khqO1KIwVDgOWIUQqZW+iNvhc4jlcqPJIFUqUBgcGAKvAsHBVYgqIBwORnGRBAOJTifggEDwwnnLFs9ZpCbSGCi02WKtz2c9El7SZzZo5XKJkEEnk4g4DAZdVQUuLweuLAeuqAACIRAwHAVGEqqQJASehqcyaRyOSC6TKRVsDl3EY7BJOCgYDIIh1RrF1q1dq7qLbR3FDVu7eno37d23bXfPlt17tmzdtm77jg07d67fsLa1sS7Z0pBpbM21d9Vs2NS+ekNrZ3fj2jXtJ04eunTl5x37+iCM2FLqqsWEpgXwzCJs5/fIzgXg0KJK+rIqYhmSXY7mQggKIk8j83JlQZwyTBI40WQ1HMwuR0vARDUKQAcsxa4AMSsxEiDXgmGb0SQZDkQCCoxkU5Cnc/OUNobCylY5BQoHW+PhaN0cS1iqcvG1PpbEAdGFkBo/RuNHW2LYQIafbgrq0iFDa62urcbUVa9urxXV58Q1WU1dwZROGZNxXSGnq6tRVefliSwtXI2NNaITRWS8AZVoQqdasYlmQqqZkG6gh1K0YBIdq06s31K7cYs81yyvbpDVNZNy9bh0HSbdgI/XED0RYiiBiuRgkTw0modE8pBoHh5MorwhtNMDsTsgdgfWZsdZLAiHHen2Vdk9IJsH5vIjPEG0N4BxeXFuP8blx7n9ZI+H4bDj3W6E34/0+aE+H9wXgPl8MJ8H7vfBfP7/HMTrQ3l9JLuN5LCRI1F6JkGNh5mJOCeZYsYT7GSCm05y0klhPiupKUhqa0TVBWk2JfB5hMGALJ9TF+vk1QVpTV5eVy2rq1Y21CuKdbbuVdZVXbZVXdbuLuvqVbbuLktrkzDoDa5qaz6wt3rvVkd3h2lNt7CphVlXZBWbGcUWVrGVWd/Cqm/jNLSzaptZdc3sumZxtiDMVrPr2pn1bez6NlFDs7i2Vt5Qp2puFtUXNR0dhq523eouSUcbtVDAZTK4bJZeW8sp1tMiQUUolKwvhqprpYU8t6EAioTnuTwVHsdKo4qainNzOXFNTl6dE6Xi9GCQn0yamxtNxXpbXdEVTbIwRKVSJTKbqTq1u77gKWS+wqAwSBgcDQXjwHA8BI6Bw+BwJAqFREERJDBSQKXjEFAJgcijUvAkLJaIweIwBByOAkOwMFgRjapVSuQqlUprtDucJodbZ7WLpBI0Eg0EgAAAIAgEBVSCKyuqgJUQEhhlZwvELBYKhVu6DDxnwRJkJQgDggZC0bUdnQGJpLO60NnW7rLZOEwqnUaCQSGgKjAAAKoEgCqBIAgMBkViIAgiDE3DUjhYEp0jFIvkEplKyucyRGwqFY8GgUBgGEKjkW/b3r1hY/uqNe3rtqzaumtDsbkulokn8ql4Ph3LpWKZZK46m88n6mrisZgrHnKmw75UNp6rr01V127csXtw5OHWvoFKRmIxuXsJac1ywto5sLbZkMZFEOcyEGM5mLwCzqpAcQAYQRVOylCzGDokTQPFSSoxQhBBBuFb8SD6smXoJQgOjKrCShw0fYhvSUowHEQZokxspKvsdImeLDGSxUaaUE/naylCA1nt4loiErGZTpPhSeIqiQ1jT3LNMZrGj3ZnRJakXpH2qVqzqtasprUga8wLa5KKhryhtd6cT1tzKVtdwVpbp8sVROEEMZRBxmrQiRp8qgGXakCl6jHxOlyyjpis50Yz3HCGGKnPrt1U7F5rrt4qC60SxgvkdJqYqMalaomxHMUbIgdj6HAOESnAYnloJA+NFRDBJMobwLo8YLsN7nJi7Ta02YL2unHhKDYcx8WS5ESaky9Iq6v5iZgonRZlMuJsVhANM+0OrNMFcXrADg/Q6QI7PVVOT5XLDXS4gHZnldMNdnkgbh/C7SU57AS7FR8Ik2IRRirOSCTY8QQnkeSkktx0kpdJ8TIpUS4rra0W5jPKQloS8sliEWVtXt1Qq6mvUdTVyGoL8voaVVODrKHOvLrL2v1/WO3usq7qtLY1iyP+2NqutoO9hd1bbavajKu7hY0t7PoGVn0Tva6JUd9Kr2tlF9vZxVZmdROrrolV2yTO5oTZamZtG6PYQa9t4dc3CmqqRXXVkmK9sFhUdHSoOzuUnR3M6hpcLI6NxompDDObFxZqwh0d63bvXrV5U/eGLe2bthW3bGFGU1BvSJ3Ni91Ocyweqq53p1OeZMrk83E1BonNFa6r9eVy/nwh7PE74ESXQu1NxnlKpcpiCufTX2nkcplMIpUIZVKxWCoWi0UqgSCgFPvkYoOQb5AK2TyqUipUS6QysVguFGo5fDWXpxdIDHKVRSjLmc06mYwjkLJECq5cIzNZJGotiUjj84RisUwgEDGZHD5XpJBrrA6PRmfQ681ao13rDIpNVjyVTiIxYvFsfXMzlUokYvEKqYLHZdOoRCwGWbZyJQgEAoFAJBKRRCJisRgIDIEnMVA4GgpPxRKoTDaPxWUKJDwukyqkUygELAqDIpEIYj7T7zMXCvHWjsamtrp8bUalUhlVWpPObHV4DU6v2uH0ZTL2kN8bcHodFpdS7VXo9AqtVK2niVW1nRtv379XaF21GO2aj2ldgOqej1jzPbJjLqx2AVi7uJL0A4C0pIqyHEIpR7IAaCGaQ8GJoCIbjW8ii600uYsqsGAxPACUVkGVowVGosbLNQXFlrAcgK1cVLGUKiJKDHSuEk+TIBgyNEuJYynwUjNT4xHofEJjSI5mwYgClCUis0YFxhBD56Oa/UKpTSxL+lQtBVlDXl7MyRuqxYW0uCYrq8lqUzFLMu4s5N3VNeZMRhYKseNperaana+VFVt5tS3s6kZeoZlb1yJtaJen87xogp1tqFu9ubut66dzV33JRo43Km5oFda28eua+Nkajj8ozVUT4wVoKAMOZ8GhTFUwjfDF4XYX1umqsliAZhPSaEQZjCifGxePExIpUjZLyWa5NXXa5mZNsaguNiiLRXWxXp5OsqxWjMUOMturzA6gxQa2OkAmK8hiA5isQLMNZLGDLHawzQmz2EhWM9luxXoDuGCQFA2xUilOIsGOx9jxGCcR5yTi/HSKl0oKcxl5XV6WjUtCXmHQLy9kNY018pqMoqYgq8nL62s0zY2KpqJpdZdt9SprV6els8O6qsva2e5ob5ZFg7E1Xc0D+9LbN1k720zdq4XFZk5tPbumgVHTxKhtZtS0MOtaWTVNrEKRVVNkFepFqYwwXWBUt9Jq2ij5Jnq2mp3NcPMZbiHHLtTwm1sEzS2itnZuQzO9tkivbyQVqgnpNC2dqt60YfWmzc3dq9q6utu71hTbOoWOUIVYa46nQ5mUymTyhSORbCqYjPtTUYnJLLQ6AtU5bzblyWUjTmcEQY6azPqA0xmNiDUqtdP8VSYVyVenamozNTXJ2tpUxu3I8ASbFLINamWTUFgrkjVkEsVitro6XqzPtRSSjRpti1hZK1QqiVQeBKeEEalIXAUIPn9J5eLlFYt+WLloYcWiHyogCByBRKfTOUQ8hcvgaRQ6nkRFZAoJNCGZJWaIlRyFDsvgMgSyXH3zqnXrtGY9i8vn8QV8DoPFolOpFDqNTqfTqVQym0njsulsDp1Gp9LZHCqTxeBw2Bwun8/j8jlsAVPIY0nYLDGfx+ezJQKOgMPk8xkiCV8qE0mkPDaHQcKTOXg6i8hCIkgrAYilFbAyEKIcAIMgMHQml0NhQ1dUEbFUOJo4Z3FlvLjm518vaW3hhTDbQmTjAnjr7Kr678A1s8GJuUDhnOXw+WXYZRDiDxW4FRB6BYJBEjDVXqEjrbZEFFovzxoTabxMjgbHUuGFJqLMSnPEVeaQSO8XQSlVc1bOh1HhUgtHaqVLzQyNmyfQEyUmmtYjlNnYMjtP55UKjWShkSazsGQWstHH1HsZShuVZ2SI4y55sSCqKUjqs+JiWlKbFhWSokxUHQ64U0lnLmNMxtXxsMTvlqQSokxWmIwLEgl+KiPP1uiq67V1de6aulg0kgyE2tL1A2s25hzOGqdNwhOzPFFJQ4sgXy+srhWkM2y3R5zJ4WM5cDADCKUAgRQokIR5IxCrHeNwgixWgMGAMhgxOgPa48JGo5hYHJeI4RMxejarKTbIsnlxNicp5KW5rDQa4dlseIsdZLBW6S0AnaFKb6zSGYB6Y6VWD9QbgXoTUG8GGixQg5lsNpKtZqTDjfJ6sAEvORLmZ9KcZIKdjPPSKV46JchmRLmsKJdR1BUU+aQ0EpBEQrJ8VtNQJytkJIWMrC6vKNaqmxvkTUVjd6elu9Pa1Wlb1WVd1WXtand1tCqjodCqjmLf3sS2Taa2VkNXt6CuiV2o49c2cmqa6IUGar6Rmm+k54v0bA0tW03LVIsSaX4iS0o1EDINpGwDLZXn5/OSumpuNssp1LLqG7GpHDaVx2XrCNWN2NoGeC6HSCergj5TIZ8s1Nj9QavXZ/b7HcEwSaAvY6ls8Uy8kAunUnKtzh0LBZJxdyws0BoEZoc3l3alEo5UJmSzhxDEqMXsiAbVbpfB52bJBF/V1adaWqqbmwrFYrqjpXptJNLNlW1hizezhBu50i6RuiuRbG+tqy1mahvznXXZZrW6mSXM0HkCHBFQDly+HECisYRS9ZJlgB+WVSxaUvb9ooo5i8oRBDqLJ62ohFZWQFcsqfxhUXk5EIXHsxcuAc1asHLW98u/nrv0X/OWLAPC6prb123cpNRpyFQajU5nMCh0JpVKo7LYHAaTSadT2Qwyk0qgUUlkMolMpZJpVBqDTqfT2CwGi8lgMKgMKpFJJDAoJDqVyGFQuUy6UMiVSIVSqVihkCoVciyWUF5ZBYSgmHwpEIZbXglbWQktr4DBkWSJUovA4MEwNJsvFEplMAwl3rD24o0//YnifKBhIaz6O0D2X+Xxf5Unvit3z6tkLqnCzFuB/gGIXwLELq4kVSBpXDXXEBAZA2KNR6xw8bQ+vtbL1Xh5Oh9f6aKpPUxLRCJ30g0RCc9EwXLBLAVeYWc6EkqjX2L0i/Q+gdBIYWuJDBVWYmdr/VK5kym2ENVuht7H0jnpZj9b66cLHVx53COrSetzmVw03BgJNUUjDcFQuz+02unf5I9sDsY3+SIbA+ENHv96X3i1K7TWG17tj6yNpNelsuvDqf3xmovJ+uFQbtqemmbah+J1NRZzViETI8kRRzgRT/jCkUQ0VRdJF7zRaCilDaUEgQQ7lCIFUpRgguYJUsxWmsWGNFoQRgNFr8eqdGiHDxMMo6NhVDyGj8dYqaQkk+aHQ5xQiBkMskMBgc/DMZqpFjtMbwTr9JUaXZXOCNLpgVodUKsHanQgnR6sN1QZDDCdAaNSYZUKqFoD0mthZgPSZiE4nSSni+B0UL1eWsBPDwYYoRAzFBREQ5Kwn+9ycD0uQSwszSY50QAnHhKkY4JsXJxPi6uz+tZGfWujrrFe11g0NjeaGurtDXVit8PT3Fizd09w7Rp5Ia+oa2AmMtRoih7PkyN5XCiNC2UIkSwxlMb7Y8RgghRIMHxhqjdCCuUJkTwplqfF0txURlpTx8vkaakcNpaBBuPISAaTrkWmahDxPDgUgwX8eKezfu26dVu2t6xe27x6TfPqNavWb3b4UkiGxBmMqrUalVrFEwpZPK5Kq7M6XGyRSmJw+FNJVyxmT2QCVrsXho9azJFsyhUL20I+nUX/VTjsSsQCiXgwHPUlM9Gc253lygocSTVTWMOWJMWypMMaDXl9QZcv5I77XH6p1MfmewVSHU+MR+FwGByHxRYJhGQSiUamUAhEHAqNx+GYDJpUJBRy2VwGnU4kEtFoAZseclnVAo6QQZPyOCI2k45HywWs5tpMV3NN0GW0aMVmpUArZmulLLWIKeFSFUKGUy9xaQV2FcelFbr0Yo9R5jZJ/VZlyKbyWxUWjdiuk/hMcrde7DerQjZ9yG4IOw0+u9ZuVmq1Mp/PE0/EfQG/1ea0WJ12p0ep1gnFcr5QyuNLhWKlWqcWy2USpVqmkSl0Ep5cnGntvP7obueWrcsQhoXw/PeI4rdVmW8r43MrXLOWE+ZVVC0Cor+vRP8AwS2qQJXB6XQFU2ZhSYwMmY0ptDBoCixHQ5BaaGo30+DnOtNya1SosDPUfr4hKtb6WFo3Ux8QqbwCtZtnDIjVbh5DgyfKEHQVwhDkGIMCiYWmDzDcGa4tyrYGOfYQ2xJkqAJyccwtqY4kQuFzDOVdlPgqlHMdKXhEVN1DS+5gpHdQkvsI0SCEN4mVjyGlwwjJFEk3QdY+ZZgnWbpRmnYSJnsBE7yooL8BCMbB+j+q1+sEmvKFaEaVptfQ8Kfcd1Ngui00jcmck2r/A5n7osh+hm85xbP9yDYfFZhP8A3HWepDLPUOhmwrQ7aDJnULFCizHRXwYkM+TCSCikSpyQQ7FWeHg+xwiBEI0Lw+jsNJ02joJhPRbIZoNEC1ukprgOhMII2+Sm8A6w1gvR5mNEINBorNVtO9pmvTltaNm4obN7bt2Ln54MHNBw5sP/jjzkOHD5w5c+T8rz0nT3Tt2bN+oL/n2NH+Q0c27ti5sXfP9qOHes+c2nPyxOYD+7ccHNh94ujAubM7jh3Zcezw7pMn+n452/vzz7uOHe89efLw2Z8PHD926uLFX27eOnX16onLV05fv7775E+dPftW9x/adPTU5mOnNx/5afuJ0z2nzu45dXb70Z+2Hjq25dChXcdP7j19fs+Z87tO/7Lt+PHeX84ev3J1+4mT0e7u0Oo10bXrOem6Kn8c6PYDzJ5KrWMOiY7gsBo62+vb21N1dfHamkRNbaam6AtEuVyBVCxl0SgiPlutlLNYTBKJKFco2BK12GB1JkL2UMAdS0VNlgAUm7Lb47lUMBkPpuPhZPQruVyuUCqVcpVMrrT7vC63RydRmhQ6q1znkOu9JlsqnnA47Q6HzeN2Bn1eh9nitbtS0bhRrbfqzVajwWLQmXSakM+dioYsOrXDpA06jH6H0WnWRHzW+ly0MRdb3Zxb3ZhY0xjb0pre3JLZ0VmzqTG5tTm1vhjtzPvasp6WtKc55W3LhGoCtrqIPePV+4wSn1Ga9hoKAWNjwpHzaMMmcdAkDpklMbs8ZpN5dTy7hucxikM2pd+icOvlBglPwWUJGFQOnUTCo3F4HJ3OZrJ4XJ6AJ+BxeTwWm8NicSlkBoXIoFCYGCIBTcBgiUQciYglIglkJJ3Nyrd0/nzlt0xD/RKoeC7IPxuU+g6U/ldlYi4gPKuM/vXSytkrQQsAsKUQ/MIK5A9gLEvNERmoUgNNYiBz1ViyGEkRoyQmusEn0ri4Wg9X7WToPGy9V6Dzi10JtcbBlloYajvH5BeZfCKpmUFX4pg6nMxDMUYYSideYEKbo3R7jGIL03U+itpJ0rqoUpdYGHeqayMtNvftcvrgt/Dr//fKW19XPVyAvfUd9Noc+LU5sMv/qLzxT+Dtb6C3vobc/Br65zzMnTnou/PQDxdibv4LfPv/AQ5/U3X/vyuuzWE3oqo7aw+Lhc5/fM1ZBmxS07auBfuuzSPenQ2/vxB1ZwHs7hzo0PfoiUX4qXnYZ9/jn83HvVyIf/E95uVC/MwS4vhi/NgP5C6WFGW3IEJ+dNCPCkcRkTAhEaXFw7SQjxeP8uNxXiTCcXsoej3VaiXarBCdFqhRQ/R6sN4I1BrABjPYYIIYzTCzBajTy2PR6dcvS6XS59Lf7758/PvL3x//fvvu/atPn16XSu9KpXef/3794eOrj59ev/n4+sOnD/+xr3788v7t3+8+lT6VSqUvnz+8ffvq/fvXf//97tPnDx/+fvvu/Zu37998+Pzxw+eP7z9//PjlQ6n0/317/lAqffxS+s9O6XPp88fP7z9+ef//M7p+KpW+fCn9/ffnN6XSx/9T+/Kx9P5T6f3nLx8+fHo78+bZxF8zEy9nQq2blnGt81Ccfy3HzQbQV+J5yWLTT7/+8uOpk/uPH+s/duzAyZ+OnDqz/9BRtUZfVQFAgoACJlUpEfE5LDqJAAGBllWAiEKxxme1Br2eYCSu1gXAqGq3I1+XC2TiwXwymk19tbwCtBwIXlkJXbkcRKHzUATaSgCsHAAHVCIBFXAwFIsl0YEQBKgKCobAIDAUGI4h07l8sQKGxKCxRAyegsSQEGiCUCQXimU4PIlMJLOoDAaVSaEwhSK5Vmdks9hiPlcsYKvlwnjY67YbvU6rw6hxmVROk9qokSkkfKmQp5RKPC63VCyRioVKuUwmk4nFUqlUZjQZYpGwUiaXicQSoVgulSnkCrFYJJWIQ8EgkUCoAoGhYDigElJeBimvgFcAoJVV0EoQtLIKDqhCVQBhFUBwJQQKgMABYDgABAOCYCAQAgiEVgIAUCgMh8GwmBQ2E8cgo6gUSrqu5dajwZ+vXCbwDP9ewpldppkLsC9GhVagnIurKLOXV3yzaMX8cuASCHIRBL0IABWpJHoz32BkqzVMpY4q1tG0doErrDa6RCozS2vn6B1smZ4gU5McbplKy5BLiVoFxWMWWvRsnZqu1jAUBqbSzhJbsDIrSmZFW6IsZ5Jj81ONVqLcgJMYCXIHXWnh8UU0pZbXyRNcK8Pe+FfFpf9aeeWbqiuzwBe+AV2aA7s8B3buv1dc+Tfgt3+UXf4G+Os/K258jzr/b+Dl2ZAb3yN/+1+VN/5RNfQt4vZ/V/YAXUxSa2v7gFLhILHDSsfB+ZB2PrTp6ELhzX/Crn0Nuf4N5Pd/Vd37FjGxlDKxhDi1BD+8ADO2ED/zA3l0HmZ8EX5sOWminL6FxGfq9Hi3k+SyU5x2itvF9Pl4QR/f7xEE/IJQSBQJi3x+qs5AM1koZitGb0BqtDijCW0wIg0GtMWMMptQZhPKYoFbzMpE7P7I4Ms3z2ZeTsy8HH/xcnxm+vHks6HxmcdTT59MPR2anB4cnxqcmHky8XR4+unoi5eTL15NTj0fm3g6MvN09PnLienno2PTj8emBsemH49ND04+G56cHhofezQy+mBscnDy2ejEs5GJp8NPX00+/2tm+unY5Mzw+NTQzIuJ53/NTD0fH50cGpt6Mvl07Nmr6ecvpqamR5+9mpl+OTX9fOLF66cv3zx/+ebF89fPnv717Olfz2Zezkw/nxp/Ojk8PTo2PW6yJ/45D72girOgkraknEhlyArFrAR/NwAAIABJREFUlo516xM1Nb5E0hONeyIJVyhq8wZYHCGgHFixYiWoogIBg6MQKDQcAQFBVgKgBC6fpZDwlAq13mTjiYxgWCHgamipTdalk8VMtpj9ik5l42hMPJ2Dw9P0ertSY8IRaBQym0xkYTA0AoUjURpRWAoCgUcisEgkHgLDEygcsUwLACOAEDgQhAAAERUACJPFZzC4lZVgEAACAcBAAHglAIFAk8k0TmUlGFBZBQTCQEDYyjJAeWUVjcUvA1QtX1FetrKybCWgrAywogwAACMYXFEZELqyErSyAlQOgK6ohKyohMCxJCpTsLISXAGEAqrgVVA0CIICQBBgGJrOEoMgmDIArAIIB0EwlVVoABBVBYKCqiAAIKQcCKsEIQFVCAAIWgkEg6FwOAKFRmOJBAKZSCBg0Hw6TS3iO3SSuFdTiJmSPrXLoswW628O3jlz9aTObWKpOM6UsmN7cGNffN3uQNdmZ/N6h8RC/2bZ/H8uWTS7ErSwvEIm5eSizuqYo7k62JD3pkOGTNho13EMMopZQdNJCAoOUiOjrFvbePzkwE/njrQ353V8upZNFpGgcjpKwyNpRBStgmzU4F1mctwvziSUiYg07pe4jWyLlmlQMaUinEdA2aqUHzIZzpH5fy7F/P418NL/VN6cj770HeTyd9DbP+CvfQf77b/L7sxFXvsWfOEflRf/Dby9AHvuH4Dfv0fdmo248F9lt2dBRxYQLs0hFGk1SkN7Z1frqo56vy9jcbctRRQ5+K37flBe/wfo9+9g1/8Fuvk/oHvfIt6iFX9T1e9I0rdk+Sui/C1d+4qifEGRv2FrP/ANh8hcfAUAQySQyXgqCUclk9h0FhmPp+BxOBQKBUegUSg8GiVgs2OhoEGvNZmNFquJRqNiSQQcjYoik/F0BpHNJvEEBL7A6PE+Ghp8/mJ6amb0xV9Tz56NTk4NTj0fHpsemn4+PPX0ydjk4NTM8OTTkfHJoenp4ZmnI9PPhp++GJ2YGpqaejL9dHTi6fD49JORicGJmeHxqaGJ6Scj4w9Hxx+MjN0fHrs/OTM0MTU4PvFoamZk8uno1NPRqZnRkbFH41NPxqeHx6Yej00NDo8/GJ18NDb1eHRycHzqybO/psaejkw8HXv6avrF66fP/5p59mp66uX05KupiafjYzNjw9MjI9MjEzPjXn9m8RL80nJKGZAKQ9BAVWgGX6Q0W2k8CZHJJzIEJKYQT+PgaBwshYWnsklUFpnGorMFbJ6Uy5cx2SIyU8CRKOVag9UTjGVr0uGET6l1Wq3+kN8XDsTS0Vxd5islT0pjsIl0FoXG0hksKq2BweTyhWKeQEznCMVyrS+YkEg1QqFMIpCLBQoeT6bSWryBGJcn4fPELCafyxFxuCKr3e32BFksPoctYDE4bBaPweLJlFpfIEKls+gMNo3Co5JYJBKdSGGbHQEGR0Qg0YlEBh5HQaOJWByZRueYbE40noxCYVEoHBSKgsLQaAwRR6TJFDpQFRIIggMAcEAlDACAVQAgFQAogcYCwdArKqvKgeAKELSiCloGgFRWoYEQDACMrgAgKiuhcCgCj0FzKCSlkKsWc9VitkUl0EtYBgnTaxLHXZqYQ572qGuj9rRHHfXJ124tPHi69+LjZP959S/3rff/0g9/Vk2ULK9K3r9Ksdel1Njftat2qZLNcmdSqrUwzXqGWoSzKukBk8it5RnFRA0Pq+RiZQyEio3V8fEaDm5zZ8Pate2xTPTOnRub13SxcWgJjWgS0+0yhlVIc0iYTgktomEldZy4lhUzMuIWnkfD9hr4Pr3ApmC7hOTNcMKDMtokgD26kj40H3/na8jv34JuLULdXIS6Ph/x+xLM7wsRv/2z4tZ89B8LsZe/rbrxPfLmYtzlBZgbS0g3Z6Ev/6/KW3MQoysZp4EqHsjA5ejDPlvUb8XiGJVQriOwlweu71so/HMu/N4S3B/fQh7+CzI0G/0cKytZo58UjpLWX9IG/1Z4SqbYF7X/s9pXcsWfOSJeBBYPBqIgADiwArB8CbhiBYeMUQkYYiZFzKCKaWQxlSimkrQCbsBiTPu96YBXyeOw8RgmDkFFQmloOJOAJSAQoLKVDqd95vnTmWeTE09Hn76cmph8Mjb1ePzZ0MTMw5kXTyamHk5MPZqafjw5MzQ6+XhiZmR8+snEzPDM87Hx6f/ANjwxMzoxPTI2+WR8anh84snk9OiT8UfDk4+ejD94Mv5g6tmT0fGH4xOPJ6aGxiYfzTwfnpx+PDJ2f2JqcGT8wfj044npoeHxB2NTj4bHH45MPH76Yvz566nR6SfTL6Zfvn3x17uXr96+ePnm+bPXz56+eTbz18z0q+mpVzNTL2ZevnnVvXorh6rkU2V4FBOH5xBofKpASBYImVKVWGvhKYxoKpcqkAm0Rp7GyFcbBEodT6ElcsQYKg9L5qCJTBSJjibRGUyh0uDwxLKRZF6lNCJwtEowqgwEBYGhCBz2Ky6DTWUw8WQKnkAWiGUsHh+NwWNwBDgaVwVDo7BkgVAGhSGJJAoKiUPAMWAwnICn8PgSKOw/dgs0BkOAwtFMjoDJFkDhGDSWhMWScHgyDkdisXkanYlC51CobBqDR6ayCSQ6mc41Wr18oYLNFjI5YgqdQ2dwORyhSKRwe0JCsYIvkPAFUi5XLJNrdAarUmMMxzISqVokVvH5Mh5PyuNJ2TyRQCL3x5I0rqAShqxCYMBwNBiKBoGRQCgaBEOhMAQinsykUJQCtlbMMsq4BglbxaOa5BybkmdVcHxGsVvPUXGxJgnFIKIqucR0WHr2bG78VePTUmqqZJwq6aZL+unP6ofvhTffs558Uc6UXM9K9hcl14dS7kup9WNpzYu3W279ub6zI24zSh1qll1GUXHRSg5GK6QoWAQVh2SVsQwCclYlEVWsxMz6tkMob1ar1XScScoK6EUuBSOg5boVTK+K7ZJSHAJ8WEGud3BqXSIjD+OUkuJKdkHKPqZV3wEzH/0Tdvsb6MU54D8XoH+fBb46B3JhHuTqItTVBchL8+HXF6Euz4Ge/wZ4Yx789+/hV+ZAzn4HPL8IdXw26Lc5sKvfQa8vxN1cgj+6lCVbhp//P/PS3jiRQP3f/3vBonkACkll+0F2eSHrzlzEnQWoh9+jRxcQpheSJn7AP8eJn2MlL9HiVyjRDJj7HCacArCfwcWjWMEIUXiQJ3UKyUoBUUbBCskYEQOn4pFsap5TJw5Y1EGLymeQGcUsHgkhZeCNEq5JytUKWRYZ16bgmiQsNYei4tK0Yq5Wxj996ujrd6+mpocnZp5MzYyOjTwanRicfDY0OfVocnJwbOzB2PjDicnBscmh4dHB8enhyZmRqenhqenh8Ymh0enh0eknEzNDo5OD45OPJ6eGJqaGxsYHh0buj0wMDo89Gpt4ODb5cHjs/tjk4/GpwbGJB5Mzj0cnHo1OPByffDw89mBscnB07OHw6IPRiUfDow8mpp48fz4x/WxkfHr45ZuX7/7+8Obj67d/v3n76e3rD2/efHj99sObv97/9fL961fv377/++/Be48TtpAQw2JSeGyZQuV0miJhczzuyRVybV0CnQVB56o8Plsm7UilPem0L5Wyh6MCtYkr1yEJdK5MrTbbOBIZCk1GkdlkroTCFPIlKps/nG9ore7oaOjqrGvv+CoS9nsjAW/A73Y6w7FIJBkNBP3+gM/pdtnsdofTFQlHLBaTzWExm006nU6rUdttNr/fr9KoFWqVWqPU6tQandpmt1ltNpFYIhJJuVwBm8Vj0NlSicJgsLK5Ig5PzBWI2TwBncUhkulyhZZB55BJNAKJiieQyRQaDkekUBhKpRZHoGCwRCQKh0RhsTgiEoNH48giqQqDISCROAwaj0Rg4XA0GAKHIlBSpRZLpIBhCAgMCUegMRgSFk0kodFsMomBx4npdIdaaVOITRKOmk/VimlqEVnBJym4ZDWf5tIILTKaQULxaAUhq2Rtt314tPNjqfF5yT1WsgyVNA+/KB98lj0uyR+WFHdLsruf5Y8+a0e/mMa+mCZL5mclx9tS5FMp9660vmPbJqGmTiIx6sVMo5iuFpL4VCSbAFOwyHaNyMmjZmEw75xF9lnz6uct2SeQZCVim5QdMghDBr5dTg0Y+UGzSMvDKehwhxifMjETOqZfzvAq6AkRaYDFuVVGuvU9+t5S8q9z4T9+U3l8EezI/Kqf5oJPzgKdX4g8txB5djH62CzQ2XmwC4tQp2YDz8+DXPkB9fM88JmFiP5vyw/NBfZ/U7bznyv2/nvZyVmg/csw/uWojkwtmcz6+t/L584uL5tVtuYH/L3FpFtzkDdmw+8txA8tpU4soU7Ox43MQ9/9Gjw8D/lkLuzRHOjjefD734BH5uMeLET+sRh+EcZoVolcKmZSK2xxGzc6rVv1msMeR5dRlXEa0x5r0mWI21R5nyHn0WVcuoBeapVx405D2m9x6iR+qzoTdgXd5o7mmhcvJl++eTo5MzQ6+XBo5N6DBzcfPb4zMvFodGJwZPzR5MzwxNTj4bEHT8YePRq692T04cT08NjUk8mZ0acvJsamR59MDo1OD008HR6ffjw6+Wh08tHQyN3BJ388Gb0/NHJveOz+8NiDkcnBkcmhkclHI+MPRicHx6aGRicfj4w/HhobHB57MDRy9/HI3ZGJR8PjD8enhyafDY8/Gx5/Pj798um7Lx/ff/nw9su7t1/evf387s3fb998ev3m0+sXH/968f7V+y8fP5VK9cVWDIXFN1s9ddWJjtZIa0uwpTnT1eFOZmFkBl4kMaWS3oZaZzblSsUd8ajEYOQqNRKdBYajsCQybzzujyWVWjMQQUASWTSOjCWQygymSK6wavu2HYcH9p489lUyHoh7HXGfOxT0BiL+SCwQDHpCEW846guEPIGgOxT2B4O+QMDj87o8bofL7QiG/elsMhoPB0O+SNQfTQRT2UShNl9dm09lUpFYNJGIpVKJWDyWyeUampqSuWymkM/m88l0OpvLNTQ2rurubm1ra25paWlpaW9va+9oKzYWO7o6165fv2rNmu7u1V1dqzq6OjtWdbR1ddY3NhVq6gKhiMvjc7p9FrvTZLGrtQaFUuN2+602u9FoMOh1Oq1WIpYJ+UKDWu40640qqUklVYk4TCKaiUfphRy7SmBSsEwKrt+izQddSbcpH3N2teS6muqO/NjwsbTlQ6kwU7IPf9E9Lmnul5S3v0iv/c2/8Vl4syS+9UVy84vkTkl+r6R8WNIMlXTDJd14yfy0ZL05nVFGVyMVAzj5RqYwqpZIFXy8jInU8QkGIV0joGhYxHqFvJrNi1PYdUxuu0zhYnNkVIxPxfWqOGomSslASilwHZek51IMXJJVRLVI6W6VQC0gtRkkFzCM67MhV+cjLvyAOvrvsv1fl/fMqeyfDz4wG9D/zYoDs8r3fVfeNw+8dw5gz7cr++eDeueDji6EHf2+6ugC8L7vQS3/tWDjPNDGOcBV/16+bW75qcXw03PBRQC5IV1PJnK/n105bzEctxy94wf0xe9hZ+dBfpkDvrIQfX0B6spsyK158LvfI+9+B73/TdX976oefg/7cw74/mzIo7mI+/Ngd+ZBf1uIribRnEp+k1x4li/9gyt/wlGMUYSH2VwXj6bm0LQihl3Bybg1dUFT0Cipi3tvXDj9x41LD+/dfHT/1uDDW8NP7k1NPnn6dOzW7WuXr56/fffqpStnTp/58fiJgQuXfh58cvfO3evXf//t+u/nr904d/33Xy9fPXvp8rkHg39OzowOjz9+8PjPweEH45PDI2OPHwz+OTR8f/DJ3fuPbt97ePP2H1du3r7wx72rDwZvPR6+Nzz2aHJmZGxyaGjk3tDI3eGx+5Mzw5MzT56MPnw8/GDwyd17D2/ee3j70dDdoeH7o5OPR6YHJ5+PPH/z9NlfT5+/efHq3atX716+fPv8xZvnz9+8eP7m2cyrp89fP3/794fb9/4MJZJ0odiTzfnq6jy1hUhrY7i9Ib2mM9+9ii6UgdBEnsGcXbM61tbsyCa9hWyoppoulXHVWr5SD8PTYESySKtji+RMvgxD4SAILDSJg6Hy8DQBR6CwOr3VHa0dPZu/Wr1u9f6u9p3tLcWmpsa29tb25ta2xtbWhsbG2vpiTS6fzVXnE9l0JBlLpOKJVDyZTSYyyWgqFowEQ5GQL+Rz+9wun8fp99g9TofH7fZ7fQFXMOT1h7yegNvpdZocFr3FYLKYjBazzelw+TyhaMQT8Ds8rlAk6A943R6H1+cKhgLZXCaTzWQy6erqfG1tdX2xtrm5sa29tau7s727vaWjpbO7s3vNqrUb1q3buHbj5g27e3bt6929Z9+OvX27Bw729+/v6+3bu6+/p2ffjj37tu/Zt21f367de7ft2btjoG/vwP49/f27jxweOH3q+NmfT5w7e/zcr8eOnDjRtmbd/cnuv0qx0ZJx+LP20WfFg5Libkl+pyS9WRL/XhL9XhLfKElvlKS/l+R3Soq7JdX9L5qHJfVgSTVWshy9VU1SdQC4fRj9cSh/A0/qN6okEZM6Zld5dWINny7jM2w6JY9KZJOpTr1aLeLqZFyzmKVlk2wSjp5HUbMIeh7NwGdYxByPSuQUs0ximoJHcgvp+6TS38qwp/5dfmEh8twixJF/rjgxp6r/u8oDswAnFsL2fL1019dLe2dX9M0F7p1dvuvb5XvnVfbMrjg0D3xwDnDft+Xrv1mZ+r/mdH5btm0WcPU/luyaU/HjHNCGr1dqypGJbB2BKJw/Hzx/ORq+DNO0EHbw6/JDc4AHvy4/Pgt4/JuKX+dBL8wB31yA+HMu7N4c2L054JuzgLfmgW/Mrbr+HeDWPMi9pdgrFaQ0maJi0huxlAcg+muq9C+KZLyKfZgsCGvF+ai7kPR7DZKkUxcyyqQMXH0+/u79X3+9e/Xm/avXb19Mv5gYnx6eeTE5OjVy5dpvR48NHDs50Ld/24EDOw8c2Hnm58Pnzv90+Ej/iZMHDh7ac+DHnhMnDxw+uu/s2eM3bl25eOWXS1fOHT958NCR/t9vXvrtwpnDR/YfPT5w5udjv104c+Xa+cvXzv1++9KV6+cvXjl35+71C5fOnv3lxM1bl6/fvHDn7rUbty6e/fXkrT+u3rxz9fafN+49vH3n7vU7d6//fvvyrT+uPh6593D4jz8f3hgef/Di9dSrt8+fvpp59tfT1x/+ev762cTM+PjMxIPHg/ceDR45cYrNE89ZuJQpUVpjKaXPrw749eFQpqujZt1aUyhaCcNWoUgctb5u3frq1d3WWCzb3hYsVFNFUrZczZFpSGwxlsYmsfgEBh9P52MoXBSBjcYyURgWEkbG4elCrkSuUGlc9q8CAc/P3a19bbUutzueziczyWw+1dhU19za2NLeunr9um27d+/q693V19vTu3f3vj27evfs6t27Y1/P9t27tu7csXH7ti27dm3euXPzzp1bd+/avHPHlp3bN27dtGHrpg1bNm3Ysnnj1q3rNm9eu3Hz2o0bVq9f171+XVt3V1NHW0NHa7GtpaG1qaahNlebz9fmc4VcvpCPJ5ORWCwcjfhDAV/A6/I4rQ6r0233eGx2u9FmM1gseqtZbzXr7FaD02nxeGwut9XrdwbD3mgsFI2HE6lIJhvP5ZPFhkJbe9PqNZ2btmzYsn3r5h1bt/Xs3L5n9859u3b37uzb33Pk+MGG1bsCNYUnb+vGS/pHJc2jL4o/v0hvfxHfKkluliQ3SuIbJfH1kvjqF8nVL9LrX2Q3vshufZbd+iy//UV+t6QaKtm2HE+B6bll+DUr6BvLaOtFlg1NLWuai8WGhpqGYr5YU6gt1GxYtzaRTRSa8hu3r21oaizkcoV0POqzR/2ORNAVD7pyMX867I15bGGnIRWypQOWgl61iy76cSX6wDcrjn9XcXkl/tdl6BPfVpxbhDy5GH56EericsLx+eC+WeVHl6KOLUX3zao8vKDq1HLU/tmVJxcjTy/FHJgD2vjvlZn/mt/yr2Vbvivb8k3ZgYWQvlnlq+YARABsIt+EIYq/XwRZtAIDWo6priD0zQEMfFM28M/lp+eCD/9jxdlZoPPfAAYrKRNw9hScMwlhPi4njSFYoyjOEIIxgRc9J8snmMoMBodfWVELxd2HsUoiyzOmejzXNnzq7NAfv7999uzz2zdH9mw3CNhKBlnOpDRV5yYmxyamJ8YnRkbHhp6MPHo4+OfDwbt3792+efPKL+eOHznWe/xE3+Efd/X3bjl6rO/w0b7DR/qPHR84debH4ycHLlw8ffLkgcNH+0/8dOTAoX2Hj/YfPtp39GjfkSO9fX07jh0bOHX6yKnTRy5ePPvbhTOnzx6/eOXXy9fOX7p67vzFMz+d/vHU6R9/u3DqyrVzl6/9eu63Uz+dOXL+4pnL185fvnbh2u+Xbv1x/eadK1dv/Hb52q+37ly5/ee1G7cu3b53497g3Zt/3vr18qUfjx3b1tOzav362samWCbr8oU0RhuLJ4XAiXMXlS8DoRBUDkUklxitIr1JYrJqXD6RzkLjSlkCBUemZSm0XJWWpVBzVFq6RE7gCNE0DoEpJDDFOAoPR+aiiCwYgQHDMxBYBhpFkyHIUTTDiaGYoXhWBXTJ0rKvVjc1XlvT9svGjt49Pf37Bvp69+7t79k7sG93396evt49+/v37h/o6e/v6e/fsbdn6+6dm3fu2NbTs33Pnu179mzeuXP9lu1rtmxdu23rum3bNu3auXXvnl29vbv27dnb37t3f19PX++OvXt37Nm7u7dvd2/vrt69O/ft2dW3b8/B/T0H+ncP9O3s7929v3f3/r6egb49A/079/Vu6+nZ3tOzradn6+7dW3bv2rxj+8btWzdt27Jt+6adu7bu2LFl29bNmzauX7euu7u7o72juaW1obG5vrG5WNdQm68t5Aq5fC6VzSYymXgiEQlHgoGgz+tzuz1Op9PucNpdLofdYXG4zG633RNKkZU1ibaaoc/x+yXF7ZLq9hfJ7yXx9S/CK5/5Vz8LLn/iX/zA/e09+9d37N/ecy6851z6wLvykX/pPe/y34LrX4R3S9qWfeHF2Ng8dPMCTMcPuG6kcEM0v77Y1FjTVFvfWt/U1patrveFI55gMBDyhsOWTMJrsSqUWnlNTbZYrK4vVjc21TU31zc31jbVV7c11LW3N3Z1NG6KJTorScV/Ll33XdmRhdCflqMPLwIfWwA+thByeAm8fyF09zzgwcXw/gXQHfOq9i9GnViEOr8c92s5/vgS5PEV2GNl2ONLsVv+XZb770XN3yzvmQ/oXQQ7sQxzdD5463KsCEKJZRuJFPHiH2BLyrBVK9BNAPKJZZgf5wKOzAJcWoY9OQtw5rvKK3NA0zjhF733jcj4t8z6ReH8KLV+1ro/6VzvpdaSxl+yRk6LdZQfluRBsMcI9keW8Zkn82l07M2n939/fPfuzdv37z789fxpR0O9ViRI+DzbNqyZmhqbnB4bG3/yZOTR4yf3796/effe73/8+fvt29d+u3Dm+MkDZ88dObB/x4GBHUeO9h87fuDU6SMHDu49c/bIwMGec+dP9O/fuf/A3lM/nzh99kT//t2Hj/QdOdo3MLDr5E+Hjp04ePrnY0ePHTx/8eyxkz8ePNJ/6ufjP5/76eKVc0dPHDh2Yv+p04d++unQxSu//Hzu5LGTP/564ecTp45evPLrxcvnTv1y8uK1C6d/OX7h8tmrN85fuPzLyTPHTv96Zt+B/U0dXaFkVm/z8OU6Gl9GYooIdAGOysOQOTgaj8KWMvjKiirsvMWVy4FIJIFFoPIQWBoQjq/CkMFYChRNrQBhVgARSyqhiysgP1SCF5VXLQHAlgERK6swyyoRK0HoyipsFZRYhSABkSQQigxBkuFQQhpB2roUEvjnbNM/vlXPWkj8bsFX5/duvFmfuNFZ8+ux/YePHe7/cX/fob6BwwcGDh3oOzCwr79vb+++vX29vfv7egf27+3/D357tvXs2b5nz7aenu09ezf37F67beuarVvWbd+2cdfOXb37+g729R7s23egb+vu7avWr161bvXazRs27dixaceObT09PQMDew8e2HNgYM+Bgd0HBnb29+/c3791756Nu3Zt6dmzeXfPmq1bV2/eunbr9rVbt2/Ytn3Lrt079+3be6Bv4OihgaOH+w8d7Onv293fu3NfT//B/X0H+nv6ensH9vcdPND348G+Hw/s3d+7d39v74G+3gP9fQcH9h0Y2DvQ19O/Z+e+3Tt6duzo2bZp+6a1m9ev27xT4WheTsrU7yg8KNlufOFd+yK69JF74QP7yife1U/ca5941z/xrnxkX/3Avv6Jd+MT7+Znwf/L01s/13Fl++L5A967czMBW8xMlmRmipkt2ZKZQZZsMTMcPs3McE73YdARs2TLFEMYPDPJ5GYmE5rkTt6934F3M/7+oLyp+lTXqq6Gqr33Z63PWnvv7g9+PvH+z6Xv/Fzy/H+Of/zPEy/+eRn11G8p6U7a0Bm31pi0Hsp/izl3i+/tB/p7Ow3GfjtgJzDjnt0b4hNSV2alAq07ffB+W+uWfW+tMvR1gTYjDFhwFOQZQhU4hkBYGuMF2sHTGo5EjBb31dvMhn2Oop3OlTvUos1Kzjoxa42QswHNWGVIysPTVxHpa/pjcoDUVVr+Vl/mBj11tTNtDZWwAonPdWVtwqMLml7L6F+e7Uhbhcbm43F5kaz1fOaWA3lbu/uBbdv2JaUUpiSv3JO+HszeHMrcNJ258WH2tidZ2x+mbXqSsenj9M2/y9v536U3fiq5/u2B89/uO/vVrlNf7ir77dajv9ty7OMdJe9vO/pwZ2lf0Xrvqu2/K3jrh+3lP9Dyj999+fUfv/jxpz//9R///d9/+9vffv757//373/4j98HA57h4eD3//n1n77/4xdfff7Zl7/95LMPP/7d+x98+s5tV9WQAAAgAElEQVQ7Hz1/9t7bT58/mpodu7s4OTziGxsPzS1MTs2OT82Nj4yHHzyeHxoJzi9MhsLukYnI9MLU3ftz4Yh/fGJoanbMF3RNz02MTQ3fezAXGQnNL84MjYaGx8NTs+Mj45EHjxcGh32TM8ML96eDg967D+fHZ0aHJyIP3743OByYvzd99/7s0Fjk8TuPx6ZHxqYij57em56bDA9HWjq79x87uXPfsQ3bD2zYtn/99oOrN+8tXr8rf/W27OJNOcWbsoo2ZK5Yl7FifXbB+rTMlWlZq9KzVmZnr8zMKs4vXJ+Ruzq7cEP+qs15heuz8lZn5q3OzF+TvWJdXvHGglWbV6zeVrxu56p1O4vXbF+zYde69bvXb9q7ZvOelZveWr1h55o120ryVrVnrOxbubVlw/bKwnXnkvNeoepuOE+VaudPsV0tJArTGCFQhMpzDkl0yJJDlb1el8eru7262+P2+r2egN/hcYuaJmma6HQKDpVzOjjNwWlOzungVJVTVE5RSEHgVVVwqILmUNy60+dxBYOecMgTDnlDIW847Ar4dZ9P9/v1oF8L+FWvW3LpoqbzTo11KKyisJLKiArFSzQvkTyPCxwuCqQoMrLCqg5R1yVdV90u1eVSXW7N6/OGwt5QyD8YcoVDeiigh/yuUMAdDrrDIT0U1EMBPRDQvB6nR1M9uu4LgUxgcwm0YkcTO9X4+cvzH/7P0Q//eeLDf558/5/HP3hZ8tHL4x+/PP7Jy2MvXh5/8bL005cln748/uLliRcvT3zy8sQ7/zjy9K8HPv1nyWcvz/tn60lBr2kj1u3rS15lSFpjW3sIOXelr/LGzRvXLtXdPjPmrWuo3LZ9+1vHduZ/9ujCyx9rXn7TwdrPVl6/WF99q766qrmhtr21sb21sbWprrurpc/QY+rtBgZ6RbvFYzKLF2+xx85JJ847Tp6X9pZIu49T2w+T2w5RW/Zjq7bDRVvtxduBVTuQos1k4WaqeAuRvwnJ2wDlraOyNhriCyti8hoSC6DM4r6kop7kQjJ7dW/6mu2ZG/q6TYfWb4t5PTlmWeaZlDU9CXnGqAwtY204c0M4eXUoeeVoxtq7GRvuJa+dS14XiC4IJa0eTlvviS7wJxZrCQWBzLW+nA1KSrFetGl0w+7nBbufpG54p3DPZzD3Hx++88WLjz77+OOv//Tl3/72Xz+//Od///W/vv72qy++/Pw/f/rz9//53bc/fPOHr7/4/Ze/+/g3H3z04oOPXrz//MPnj58/evudtx8+e7D4aGFiamh2fuLew4WFhwtzi7Pz92cfPlm8e3927t708Fh4YnZ85t7svcf3RiaGZuan5u7PR8aHpu5NT92bWXx7cWJ2fP7+3Njk0OTM6NzC9PjkyIPHdyMj/vnFqUfPHgSHAnOLM2PTI2PTI28/fzgyPjg5M7qwOD0yOfL0/Wcz96b8Yc+jZw+HxkcrqqqLVm9IzVyRkJIbl5iTmJKfllmcnbcmr2hdTuGazPxVGXkrM/JWZeStzshbm56zJj13bXrumszcVVnZK9MzC5PTCxJTCxLTCxMzCpPSC2ISMpfHpC6PSV0Wkx6XmJuSUZSRvSo1ozgxtSA+KS8+OTcxJS8lvTAjZ1X2inW5hesKi9avLF6/Zc3WfVv2Hdl37NCuA6vT817p6enva+/qa2rrqGtqrW9tq2tpra1vrq1vqKlvrKtvbmxoaW5qaW7qbG/tbWszdXcjNjtLUZpD9ft9ultX3E7J5eScKudQZZfuDgRcvqDD45fdXkHTOacm6i7J5ZZ0nXc6OUXlZFVwaLxTU9weh8/n9Picbo/D5XF6vJo/4PT6nQG/FvS5l2gWCvnCg95gyOXzO31e3ulkVQevaoJDFxy6rOu87hR0TdQ12aWrHo/T43Z43Krf5wj4ncGAFghoAb8nFPQOhn1Dg96hQc/woHd4KDg8GByZuFrPZmzu2l1ya+i9qt/+s+y3/zzxm5cnX7ws/fjl8Y9eHv/kZckSPz95efyTl8c/+ueRD34+9sH/lLz7j2Pv/s/xp38/cv//7H381wMfvzw58vyO6GBUXT9/sztpRVXMipaEVd1HL1Ks7GMZOOxuX4icl+nqlsb2429lffb0xp8+PP/9Rzffm+9qa61uaKiurq6qul1Rcev6teuXr9+4cvHi+TNnTp87d/bihXPnzpRfKi+/VXamsvz0nbKy2vKyupNlTWXljaXHW0uPdpefaDt6vPXQsfYjpe0HSzsPHu87XGI6esJ8oAQ8UmY/VArtO27cc7Ru297mrbsHtuw2bNpr3roP2Ly7a/O+zbkbu9sGqnaX5kTlJsXmVRRssRVvsq/YQKzYyOdukLLXCZkrHTlrAtlrhrLWjxZs8+duHFz91sS2I0Mb943vPDK95/jUrqMP9595eOyyt/SUY8NOT1yBGpUpJxYPNXYvjA0zsK2zqb6rvlbAkYBHV3gGAWwsRUZCoVAg6NE1pyKqIsfRxPBQ6OHDxcX79/xBv+5zzdydnp6fnJoZe/D24sKDhfn78w/fvv/8/aePnz96+PT+3Yfzc3dn5h/MzT6YXXyyOHd/7t7bD+49eTj/aPHu2w8WHi/OPrg7//je/KO703enZ+9Ozd+bubs4e//xvYmF8blH84tPH8zcv7vw4N7M3bmZ+3N3n9xfeHR37t7s3YcLCw/uPnr+9MHzhyNTo3P3Flrau3LyVyam5kbFp8UkZsQlZUbHp8fEp6ek56dn5eeuWJmdX5ScnpOUlpOYkhefnBsdn7U8PisqPjM6PmN5bNry2LRlsanLotOWxaS/GZ22PDb9zajk15cnvRmdsjwqZVlUclRMWnRcRnRsxrKo1DfeTHljefIbbyYsi0qOjkuPT85OSsvNyC5MzSrKLFxfuHZb8ZrtqzfuzC4ofgVhKIRhIYpBaR6jOJRkEYKBcRrCSDuEWgHQCgAms9VgMPZ0d3d3dHS2tLTW1jXfqemsazB1dYNWC47ADEWxPE/zLCUIlCgIiiI7naJDpWWRFgVWEhVdk3VN0V2CQ2Nkhdc0XnNymiromqy7JYfGK05OdfIOp+hwik5NcDp5p1N0arLuVjS3rOmi5hQ1TdTcisur6G6Hy6f7fLrPq/t8rkDAFQy6Q2E9GHKHwt7BsDsY1Px+XyTiG4q4An5/JBwciQQiIW8kFBwcGRoZcgQi206Yk1ZW32lrfP5d44uXJz/6+diHP5949/8eefaPQ8/+fvjp3488+8ext/925NFfDz/668GH/9/+hb/snf1h79jXb83+uG/xvw9NfffW5Ld7Fv7P3uD7l+q671hg4tjpG6lFZxKKa2ML2pJWdVW2q5rXPxpCWOSGyy0BGF1yfNeYr3dYb2y4uWlqmAiG3aLMi7IkKpLslGWnLDkUQVUEWeIlgWUpAkUwALCZTKb+fmNne2dDff2dmtrKyq7aCgU1NFVeqbh45vqFs1fPnbt0+tTF0+WXzpRfPH3yYnnp1fKTF44duVJ6/OrJkssnj98oK606WV5xoqSq9EjjiRNXD5esLNrQ1Wm8crAsO3FFSlLBrYMlA+WnTMfLjUfLoMNl2KGT6P7jxN6j0t5j7v2lwyfOD504P3bq8tz5GzOnr949e+Nh+bV7Jy7cL7+6cPYWV36O2HdMWf2WmL1eLdoVbO0bDXi9DOMWONpuAwwGm7G/vbH+6oXz1y9f6mht7ens7Olsb29taG9t7OpoxVBQ1RSH7jRZLX39vZzAcALN8bSqq7TA0jyr6urgyKDu01WXquhqeCQSGYuobtUb8g1Pjs/dXxwcH/MOhocnxpweHaZw31BoenFhZHpc1VVO4samRu89Xrz35P7bHzx79O6TxacP7z5avP/2g0fvPbn/7qP7zx7ef/zg4ZPHj955+uCdpw/fffr0/Xd5UV5RuDo9uyg+OTcpLT8te0VWfnF2fnFsQnpsYmZaRl5aZk5qRm5SanZiSnZ8UlZ8UmZsYlZMYlZcYnZ0fMbyuPSouLSo2LTo2Izl0enLotKWRacuj02LikuPikuLi0+Lik2JjkuJjkv79Rvx/+tXUa++Fv/msqRlbya+9lrM68sS4hLSY+LTouJSo2NTY+LSkjPycwvXrd24ff2GLa8wIk/zPM6wKEmjFA2TJEoxMMXBJAOSFEgSEEXBNAWSJERTCENjFI3hBAwjNou9p6unpa6+9lZVbeXt2srbTTV1zTUNbfUt3W1tPR3t/T3dxv4+i9EAWiwoCGAYQhAERdEsy4qSKMuS4lBUl+byeD1er0PXnB5d8+oun9vl8TlcHsHh4BwOzulkVJXXnLJbV31e1edTvV6Hx6u63Q632+n2aB6vw+1R3G7F41EDfmcg4PT7nH6/6vNqwYArHPKEQv7IkG9oKDQcCQ5HgpGRofFJI61nbmtKKbxyp/XKO3+5/eHLE4/+dmD+p4NzP+6f+WHP7A97Fv5y8O5Ph+d+PDD7l4ML/3V47qf9I1/vHP1mz+jXe0a/2b3412MjX7/l/2xr5Kvt7vdPHLqwf/v+sqLN+1JW7U5ZdzlmRV1UTlP+NkOrWeUEnmV4f2TUOzGKsBQM2d975xFOIt6g7/7jxcjoyMjU1PDExNDE2NDEeGh4KDA0ODg2MjQxNjw+OjQ8FA6H/F6fx+l0i4LG8QonSjSjEkhYZDirmbaYaTtA2kDUbIGNBmCgz9LXa+ju6uto725p7mpu7Gioa62r6Wxs6Kypq6u61VJ3u+125a0blcWrNnX29J09fzYtJTc7vejKuXPXL5+5fubUtTOnbpaXVZ4urzp76tapE3fKSmtPlNwuOVp57HDdiZLW8rK20hPdJ8r6S8sM5WUDJ0/2l5c3nTnVcfacrewceKwMO3GOaGplIFAhCYEmnbIc8Pl03QGCtra2lrb21sFIaGZ2amZuanJ6bHR8KBwJhAb9oeGgPxJyunWH06HrTtUhCyKjOCRJkQRZEFRJ0hy8KtMiT3AMLfKsyGMUTrAUxdGCIuMsBRIwxTEWm62+udkKQqwkESzd3tlx684thEZll6r79KGJkfBoxO33Ki7NPRieWJwfm58Ojw27Q/7h6clH771z79mTiXvz0/fu9hnMGVkF6VnFaZmFxas3pWXmZ+auWLV2U3JaTlxiRlJqdnJ6Zkp6dmJKZkJyRkJyRmJyRlxSRlxyVnxSVmxiRlxiZnxSdlxiVnxSdmJybnRcxvKYtOiEjJjEjOiEtNjEjKi41NiEtGXRSf/+WnRUdEpySk5GRkFqal58fPqrr8e8sTwhLjEjJj4lKjb59eVxby6Pi49NWVuwdteara+MTU6MTU6MTk6MTE4MTYyHR0d9g4Mur1/3+Jxuj6AqjMgTLIvTDM6wOM3gFINQFETTCMeiPEewNErgVrutt7e3o729sa6xvrqutqKy+npF5dVrNy9errh05ealKzcvXF7CrYtXqi5fq7p8rfrKjcaK221VtV13GvrqWvqb24xdXXZDP2Q2ojYrCYE0hggcrciCqoiKIqqaU/d63AGf7vOouuZwu1S3LulOh9ftCvp9kbBnMKgGPFrA6w743MGAZ3DQNRh2BgMOv8/h9Woen9PnlX0u2et1BsJnq0xxhZWJOSVnKnZN/cfpie/fGvtu59j3+0a/3j36ze7Rb3ZP/3ho9j+PTP75wNSPh2Z/OjL5w/6hP+0a+mbP2Pf7B/+wY/anI/P/dUT5cKXj43Xujw6frTuckLUuPmddfMHq9FVHEvOvRmdWJBZ3bzpk7jCSqser6Lro1mhJ6entefJ0QVR4ihcfPH3o9LrcwaA7FHSFAlrAp7pdqtutul3+SDgyNhoZHRmZGB8ZHR0ZHAp7/QGX1+30aLJTFwQHTTlYTmV5meZEmhUomscJCSNkBGchmAJhAgBQqw2zWDGLBTWYkX4zMGCwGfqhPoO5y7Bjy96eXnNTc2tWWv6avNW40WTr6TB3thnbmgzN9aa2JmNHc29LbW9LTV9TbW99Q099XXdDfXttTWvNnfqKmzU3rt2+drnqyrnKq+duXDl/5dK5K2dPXzt3qvr6hdqrF2ounb157uS58iMnSg+eKD1aerK0rPzkmbOnz54/c/HyhWs3rlRW3ai+c6uupqqxvrq5sbajtbmnq6Onu6u3p7u3p6uvt2ugv9tiHoBAK4oCOIUQFMYJLCMwDM8QFM7wtKjwiiYzEis6ZUlTWFVQdYcsSyzPCpIkqwrLszAMWuxWgqEEWeRETnRIgiJSHIOTBM0yikNVHDInsiiF4xIjenRB10hZxFnu6o3KzOwVKRkFaZkF+YWrC1euLShenZ1fmJKak5CYmZCSGZecHp+cmZCclZiclZyclZKataSHk1OzUlJzklOyk5JzEpJzE5JzEpKzYxMzo+JSoxLSohPSouJSo+JSl8elxCVnvr4sPiomMSU1qyB/ZWpqVlx8SkZGflxixmtvxsUmpEbHJMbEJERFxUXFJsQkpuQXrixeueoVThAERZadDofbpfu9vsFweGx0fGpycmZ6am52YnZqfHpyYnpqcnpqZGoiMj46ODoSjAy6/H6Xz6c4NUGWWIGnOIZgaIwiMZrGaIZgWJJlKYYlKBrBCRBB7RBssQMmi81gMvf2D3T19HV0dDU3tzXUNzXU1NfevFN3vbL2WkXt5Wu15y7Vn7tUf/5y/blLjRcut1650VNxu6+ypq+63tLSbu/sAQcGEJuVRBGWJkWeVWRRFgVJFlSH7NBV3au7vC5VdyouXff5faFwYDDiC4XcgaDu96l+txbw+QdHLlQCcYU343L2Hru82f1+qf+LXWPf7R3601tDf9g29s3usW/3Tv1wcPrHQ1M/HJz8/sD0Dwcmvt838vWuyB93jn27d+RPu0a+2vnkf8pGv9nBP1sV/O3h2+aDGYXr0wq2xmWvSs7dllZQGp17IWZFU9ZG24U7vOwZVP1eZyDoGxrpN5vGJiLTs5MQhjx4sugfDGget8OjS7oqaYqkOWWnLjmcgurgVVVQVNHhkB1O1aHJikORHZLoEHlF4ASeYQVOFHhJFhRFkFVe1gTZSXEaSesc7+R4iWF4kiIhiAAgAkIICEEhCAUAzArCZqCxthkE8O72vvLyC+fOX7EbjKjZhBhNqNGMmyyE0UwOmKl+M2ewckYra7JwZitnsbIWG2O20EYzbrTARhNoGrBaBqymAZPBYOjrH+jtNRj7AXM/ZTNwkJkBjLi9f6C3vampqampqbam+s6dqurq2zdvXr9+/erVq5cvXjx/4fzZ82dOnzlVdupkafmJ0rKSkpMlR8tKj5aVHik7cfTUyWOnTh4tLzt68uThsrIjp0+Xnj114sLZ8kvnyytuXrxVcflmxZWqqhvV1bdra2saGuqamms7Olo6u9q7uzs7u9p7ejv6DL1GmxHDQNDSZ+ttQvubiP4GpK8ONbbglk7S2keBZsRuVhyi061rXo/q0lRNq66pS0nNiE9Kz8guyM4vLFq9bsXKNVl5KwqL1iYkZMQlZSakZsclZsUlZiUkZMXFZ8QmpMckpsckpMYnpMYnpCUkZMQlpEfHpUXHpUXHpSyPTY6KT4mKT4mOT4uJT41NSItNSI+JT3vtzZjU9JzklIykxLTCotXpGTkZmfkJSVlRUUnxCakpqZnZWXn5+YUrClcWrVq9euPGtRs3vcIIIitKrCQxssDKEiMrlCxRskjLIqNKrEMWNIfs0pxetyvg8w+GQ8NDI+Njk9PTszOzMzMzE/OzY3Mzw1MTQ+NjQ6OjwXDY5w9ofr+s64LDQQsiyfMYw8AUBZMMxnIEz+Ech3McwQkELyI8h3EcwXE4wyA0hVIkgmEQglkByGi29vYZOjt625o7m+taGm7dqb12s/byterzl+6cuXD71Pnbpy/cOX+5/uqN1orbnbdrBuqbrW0dYHcPYbQwdpBBUJ6kZU5QJFFRJNWhqpoqu1SnT/dFBi9Vg3HFl2Kyt+wpX49N72GerPL+ZpP/91uDv9888tWO8W/3jH23b/Sb3aN/2jX57d7p7/dN/3nP+Ddvhb/YOv7t3snv9g/+x/bZHw48+7nc97sdyrubDc7DBRvWpOVtTsxbG5NVnFq0M67o3PKCmvhV7Wv3tYCMzDpVXtVUn89gM/AS/uHHb0OYZXJm+O79ufBwJDQ8GIwEfSG/2+93uj1Ot0fRdMmpCYoqKCorShTHU5xIcSLNCAzL0wxH0SzBsATDETRHUixNsSzFsBgh4KTKcionSAwv0ZxIszzLsRzHsZzICQLLS5wks1LJ8VKT1drVNVBQuO5Q6Sk7jGMQQdgxHERwO0wACG1HGQATEEpACAFGeRjlYUxAMB5GeRhlIIyCMApBSBxDEQyEMRDHcIykEYqjaI5jKJ7jJVF3qk6HwvI8QVEYgaM4zrAczwuMwOMcA1MkiBN2FLXBkNlmM5qMFrPJYOgzGHoNhr6+vq6urvbO9qa21rrm5pqGhtt1dZU11bdq7tyqqbrSVHel/s6lqhunb14uu3K25ELZkbLSwyWlR0pPHD1ecujosYOHj+w/dHjfoSP7Dx89ePzYodKj+08e2Xv2+P5zJfvOHd197uiekwd3lh/efbbk8Pny0urqW41NtS2tTW3tLZ2dbRUVFZs2bcorWJGWnbt5+1uFq9bmFa5MSc/JyCyIjU1PTs2LT8qIikl9883EqKiUZdEpb0QlL49LWx6bEhWdFB2dGB2VGB2THBWbsjwmaXlM4rLohKj45Pik9ISkjKSUzIKitRnZK157M+bV16MysvIzsnKTUzKyc/JT07LiE1ITEjLeeCMuLi61uHjNhvVb1q7ZuLJ47YqCory8gqLCla8QrEiwAsFyBMdTgkiKMikphChRkkxJMqMojKwwksyIMieKjCBQHE+yPMnyFCfQgkgLAi9JksPh0F0efyA0GA4PRSLjY0NjY2MTk+NT0+NTU+Mz0xMzs6MTUyMTk4Mjw75QyOXzOd0eWXNxqkLzPM3xBMOiLEtJIsnzOC/ggojzAs6LOCcSrEBwIsYJCMUgOAmjGAjBFivQbzB19fS0trY11zfW37pTfeVm5blLN0+euXPyzO2TZ26VnqoqP3Pn9Lm6Cxebr1/vun1noLbe1toGdnZgZsup8+1xK8qWp65auzsXntjl/d0W3+82O15sdn22JfLl1rFvd499tyf85dbA5xun/rx34acDC/9n39xP+4a/3j78za7JHw+NfLt36Kvd8385/PDnsvAfdnHzxzcf3BydWpictyYusyghd1Vi4aFleVeW5Vw/eLIZZQSEplCSQRlhALD3DnQ8fnrfYBlQdWF6foriWV6WBUWRnJqiu5wel+73OHxe1eNxeDya1ys7NVFxCIpTUDVF1RwOp+rQnZrb6dBUh6aoTll1SLIiCLIgiAzH0hRD4jSBUhhGwggOIzgMYzCEYiAK21EAQFGEPH/hktlqr6luW/5m2pGjpxCMhkEUAmDADtrtIACAoB2EAQgCQRiCMAjFYAyDMXQJCIahBI6RJEGSJIMxHM7wFM3yNKvijIPjHZouOT2s0805dEZVaUUmBQHneYIXOMWhunyq1yt53KLbI7g9gtsjeTyq16P5fJrf63C7ZE2THE5JdUiqKqkyLwusyFE8Q7AURhIIjoEwACNWnAAIwoZjZoqwMYTdZunv7evs7u7o6GxtaWlqaqpvaKqrb6qub7xz505FVeX1qorrFdeuXLl08erlS5cunD97tvzM6RNny0vOlB0/UXqk5OiB40f2lRw7WHLs4OGDe48fO3z46IG8wqK0rLzs/MK1G7Zm5xXFxKe/+lp8VExKTFxSXl5xYmLGr1+LiYpN+3VU4mtRSf/2asyrr0YveyMuOio+K6cgb8Wq7Pyi7LzCrLzCrNzC7LzCrJwVWdkFiUnpcfHJy6LjE1Myk9Oyk9OzkpIz0jOyUtMy09Nz4+LSfv3r2OXLExITUhMTUmNjE6OWxy1fHvfmG9GvvvrmKxYQtYCoGUDMAGKDcSuC21DCjpB2lLRjJETQKM0t1YcxhiM4HucEjBUITqQEmeQlUhRJQcRYDmM5hGVghoJoEqEoCMdBDIcJEqNpVpZFh+bQ3F5fMBSODI+OjU9NTc/OTs3NzizMzs3PLtxbmJ6dGZ+anJqeGh0bCwyGXT6fommS0yE4VEFVOUkmBZHkBZLnSZ4nBQEXRUpRKEliJIlVFFqSSEHAWBYiCRCDbbDdbLP09/X1tHd2NDY13amuuV5x+/y126cvVpWduX7qwp4DFYmFx5clF67Ykut8cmrqx0Ou3250vtji+3zn0B92zPz5yPAf9gV+uzvw6b6Rz05EXpSGPzkR+vi08+0S4e5R7fEZ19uXlXvn5flT7ieXQ+9WsEM3j54ueT0hOyazODF7TVLWqtT8rXH5ZWmrKqyIPjg04Q4GdZ/X4fWKmtbW0Xp3cUZUOKvNuPjwLkFSCMWgDINTDEzSMEkgFInQFMYwGMNgHEtyPM3wFCuQnEAyHMkwJM1SDEexLEkxJMkQBIMTDElzOM0iJIWRNI7TBEFjGI2iJIyQKEahKIWjNI4zKM4YzcC5i1dACK253bxm1eaW5i6CYCAYAREEgnAYIVCEwGEchzESxnAExxASQ0kcJUmcZgiWJhgaY0icwgmSoFmY5lCaIwiGphiGommWpXmR4RSKV3FRwSQJFQRMEFBBwEWZVhy06mQdGu908ZqL03Red4luj+L1aYGAFgq4wyF3KOwKhFz+oB4Ian6f5vc6vV7F7V6az+dVhZUVVlZpSaJ4nuZZkqFJlmYFjhE4mmMplqVYhmIZnCZxCidpgqQJjMBQDEUxBIAAG2i3gjYLYDbbTCaLwWgaGDD09vZ2DfR39/R0dHS0NDTU3rlz+/rNGydPncnKK0pOzUnPLIhLzPj316ITU3I2bd25ecv2bdt3bdi4NSEx/dXXov799aj//eqbr70Rl5SUnZVVmJldkJVbmJGTn56dl5VTkJW7IiunMCOzID09Ly0tJz4+NYcu/HgAACAASURBVCkpMyklKzUjNyY+Ja9gZX7BytycgviElMzMgqiopFd/Hb08KiE6Ov7VX73x+htRby6PfWN5zKuvLf/fv3r9FZggQQy3I4QVQs0AbLLDRhvYbwH6rEC/DTQAkBlGrRBqARErgthQDMBwO4YDOAETJELRKMujrICyAsoJuCASgogLIsEKOMPjDI/RPEzQME7DBA0TDIiSAEpAGAGiGIRhMEFgNEVxrKjIDl3z+n3hcHh4eGRsYmxianJqenp6dnZ+4e7C3Xtz83fHZ6ZGJseHJyYGR0d94bA3GHIHAprX43C7BFVhJZERBUYUaEEgeI4SRVqRKUUhRJmUFEZWGVElBAVnBZKmCVq6VGWIzdkbk1qUsTKnkz5MTR1Dx49hI8eYsTI0fIKMnId9F1HvDat0bYC4AYpNsNhqo1sNcKMZbcb5PpTtR1kjxpvN2IAB6rZCvZV1d1IK099IS4/LLkrMKk7MWRuXu3/F5suiKzA7d29idmbi7vz4wtzCg/tWu93lcT57/shiN87en5xZmA2PjgeHB/3hgMPnk90e2eWWdZegOjhZoXmRYDmEZFCCwUkGJ2gMp3GSwQgSJQicoHGcxjAKwUgQw0GUsMOYxQ7bAMQGojYANdtgsxWyWEGTBTBbQIsVMpns7W1dFy5fbWxpv1lxe8/egxU37xgHrCaT3WaHbSACQhgMEwiMYwiJoxSOUQTOkARL/6K0OZ7hOYbnOIHnRYYXaU4kWYHmZZaXGFagWIFkBYzmYJIBcQokKIAkAZICSNqOUyBOQQQNkQxILX3djwZpBmY5lBVwXiAlgVMVweGQNM3p9eh+vycU9A2GfYNhVyDgCYUCQ0PB4YgnHNQDAafXKzs1XlaX3DQtS0uLcHhVlTRN1l2yrqsu3eX16F6P5nG7fF7d63F63Q6PS3Hrsu4UnSqnyqwssrLISALFcyhFgDjab7ZU1dadu3zt2IlTO/YcKFqzaUXxhpz81Rk5hfnFa4pWr19RvDo7ryglLTsuITU6NjEmLjkqJjE2PiUpJSstIy8tMy8nvzh3RXFuXlFubmFefnFBwZq83FW5eStz8otzcopyc1dm5hZn5xWnpmcnp2Tk5q7IzszPSM+NiU391atRy6OT0tKzU1MzY6ITXntt+evLYpfHJr36etSv/v2NVxSXS9Y1QXWykkrxEkZzMEnZcNyKolYMtSCoHSUAlLDCqB1FAAyzI4gNhu0wYoNRG4yaYdQMoxYE+xesKGFDCQAn7RgJ4CRE0kuASRYhGZigUZJBSQqlKJSmIZIGKRoiKZThMJoDcRLECJQgUYJACAIlKJxiGV4SFYemu3yBYDAyNDw+MTY1PT49Mzk7N7cwv/jg/r37i/cfPlh8cH96dmZiempkYjwQGfSEgg6v1+n1ObxeyalxkoxxIsbxNM8JirN9AEvK3x6dUpCQkXniwpFWQ1W3tbHX2mCBurtNnV2mLisGWFGrwT4wYDUCKGQDzXbIZraZrXaTFejv7m8xWHrsmMmKGzqMrY0dtT22mi74YlR6fGxKTkJGYULmiriUdQcOXZYF2eVwSKoiaQ5Zc7q9PjsIgIjt/Y/fHbAaPGHXwuNF7+BgeGxkeHJ8fGZqan5mbGpiYnp6YnpqcnZmanZ2ZnZ2ZnZueGTUFwgGwoOBYCgQCPq8Pk3TZFnhBJ5kGJJhMYrCSRpHaRgiQAC12SCzFTRaAKMVGDDb+k3WXoO5u8/Y3TPQ1tZZ39hcVdNQUVVTWVVbVVXb2Nje3tnb02voGzCbzIDZApotoNUG2eywzQbbbQhgR2AIhyAMAGEIRhAEw3GKIBmc5ghWoHiJFmRBdni9fp8/6PYHdJ/f4fKomktUHBTHwwQB4wSEEQhBYhSDkCxEsSDJ2HHSgmAWFLNjBEBQEEVjNIszPMkJJCeSnEAJIi3LlCwRgsgpqup2Oz0eh8+r+ryaz6v5fC6/3xUI6OGgOxRy+QPuYFD3+z2hkDcc9obDgUgkNDIUGR8dGh8bHBuJjI2ERodDI0O+wZA/EvYNhtxBvzvodwV8Tp/H4fPIbk10aSjH9VltLT19da3tdW2dDW3ddU0d1fWtVbWN1ypuX628feF6RfmFy0dOntp/tHTXvkPbdu3b9tbedRu3rV63eeW6TcVrN65ct6lw9bq8guLcvKKCwtXZuUUZWSsycwrTsvLS0vLS0vJT0vPSMvNSM3KXR8XFxiXFx6VERye88WbMq6/HZGStyF+xMi+/qCCvKD0t599fffN//dtr//ar16OWxb8SHB72DQ66AgHV7ZY0jVNURpJIiSclDhNYlONQhkEpGiVphCJhioRJEsQICCMBlLAhxBJRTRBiACADAA3YwH4b2G8Dei22fhtgACAjBBtB2AQhZhizooQFwawwZkdwECdgkgQICsApmOFghoMoBqAYkGIQikFIBiEZjOYwmkMpFiYoBKdgjIRQbElagzgOkwRGkTTP87Ikqaru9QTC4cjo6Pj01NTc7PzivcVHjx4/e/7svfefvvvuoydvz91/MHX33uy9+en52dGp+XPXat5MyIxPyTx+sqSytqK66XZda1VbT0O/vb3D3NhrbzKgDd3gTTNZCQhVZuEq5KzA3JVW9bxdO0sPXrU5TvezJWignBs747p31SycO3Zx+7Lk+Ndi034dk74sNqUgbeWlA6Wt5y52X7xiuF5prWmAWzqIfgPQ29PRWvPs+QPYZiNxeH5xnhcEQZJYReZkkZdFXlF41cE7HIJDEzWX4vboAZ/u92oedzAUDoUj4VBkKBQZDQ+NRoYi4XBkMDI8NDI8OBwODPrcflVWeYbjWY5lWJZlKZohKJameYriMJQCAcRsNPf09rd0dDc0tzc0tjY2tbW2dXV29fb0DgwMWAxGq9FoM5rsFitgtQEAAIN2BLSjAICCAArDqB2AAAAGQdQKwFYQscGYHcGX5BJBMyTLkSxH8wIjSJyo8qIiOZyyQ3PoXofLq+oe2akrmlt1+RS3V9BcksujuH2Ky6O6fQ5fQPMFdV9Q1tyy5lF0j+RyC7pL1F285uJUjZMdjChTkkgpMiVLlCyRkojzPCbwBC+QvMhICqcogsMhOp2Srilul9Pr0f0+dzDgDYcDw0Ph0dHAUET3+5dI7gr43cGgJxR0hYKuwZAz6NdDQUqW+mxAh8HU1NPb0NlT397V2NlT39pZ3dRa09JW19Ze29ZZ195V195Z09Je29pR19ZZ19JR09h6u67pdl3TrZr667drL9+qunjt5oXLN85euFp2+kJJ2dnjZWcOHTu5/1DJ7n1H39pzaNvOvVt37Nm2Y8+WrW+tW79l1eoNxas35Beuycotys4vys4tSE3LSk3PTk7LTkzJTEnJSk3NfiU4PBwYGvJHIv5IJDA05AmFdL9PD/qcQa/qc4u6k5UkRhApjsdoBqVplGYQkoEIGiQYkKQRkkFIGsAIO4rbURzESAAlrCi+FGPNMGpFcROEWFHcguAWBDdBiAlCLAhmBmELBFlh1AZjNgQDCBKkaICkIIoBSRqiGIwVME5AWR5leIThcFZAaRahWZhhEJZBWAaiKZCkIIICMOIXoEtA7AgMYRhKUiTLcZKsaJrH511aBTE1Nzd/d/7xkyeByGj+6i2/joq5Xn/Eppyz6eXk0Gl69Aw/c1K5e4aeOircO+x55+jEF6civz0S+f3hqW9OTn5d6vvNHu2jHSNfHQ9+fpB7e4v0fOvwnw48+kcZN3t6V8nOTTu2ZeQWFm3cvm3fwVNl57oaG6uvX6+4fOnG6dNXS0qvHzp+Zc/h83sPXiw7vjg/buvvvl19ffHBtKW+3nTztqW+CejowPoGWItdgFCJoGSKkWhGYFmO4xmaoWiKoGmS4ylRYmSZEURWEllJ4ESeF0RRkEVB4QWJplkCpxiSZSiGoRgcJQiUoFCaxlgaY3hKIBEKAmCOFzGcsgMIAMAIghE4iWM4gmAIgiEIiiAYgiAQCEIADNtR0LbEWBgCYBCAQRCGIMQOoTYE+4WrCAEg+BJpAYywI7gdwe0wYYOxpU6xo6QdIQCUhHAGIVmEZDGaQxgO4wRakFlJ5RWnoGqyyyPqblKUKUmhZZVRHKzq5J0u3qkLmkvQXLLmlnWP4vGJulvQXKzqZBQHJSlLt1CSgnMiyvIYx+GCQIgCxnMYz6Mc9/+GDYuyLM6yKM1gDIPSDMowGMNiHI8J/NKSAYihrThhRjEjjPQDUJ8V6DHbuoyW1t6B1t6B9j5D54Cpo9/Y1W9q7xno6jf1Gi1dBnPHgLG939jWa2ju7mvo6K5t7ahubL5T17hE4JqmtobWziU+V9U23rpdd7Oy5mZlTUVV7fWKO1dvVF27efvqzaqrN6qu3Ki8cr3y8vWK81eun710tfzcpZNnLpSdvnD8xOlXAkND4dHR4cnJ4cnJsZnZ8dnp0enJkZmpoemJyNT4yMzkzN35uw8ezN1bHJ+ZDg4PuYMB3e9TXC7OodKSRAk8yXOUwJM8j7McznAYzSIMhzAcTLMgSQMEBRAUTLMQxSAMh7I8xgmkINGyQgkCwfOkIBAch3EcxvMYzxOCiPECxv1CVITlAZICSRqhWZhmQYqBGQ6kaYihQZoGCBokaZBkYIqFKQYiaIRkUZqBKQoiSJikEIrGaRajaIQgEIKCMApEMQjHUJJgRalrwLZi3fozNasdjw6p720d/+5A5I97hv+0L/jFXubZOuzBCv/nO8a/3xf54/bhr7aPfffWxJ93D365Q3l/rfbJ5um/HHF9tgV9sBp/vDr4x93CwyM1/ecEB97Z245xdGNnR31zuygrjKDSgoQzLERRIEXZEQwE0Tt37iiqGBkKXLtxaW5mxN7ednnPkcv7j13Ys//i7r1Xd++v2Hfo9sGj9UdL28vO9J2/Yr5Raa+ugxqbkY4Oor+fNJsoAKRhjIIQCoJIGMJgCMMIjCBhlIAQHEYJGKVQnEFwBsUpBMVBCLPaYLMNstoRoxXs6TeZLUB3r6Ghqa2lpdNstuEIQZEMywkcx7Msy3G8IsuyJKmy6pQ1VVBkQZEEWRJkRVIlUWZZnqBZhKJAjABQAsQIGKcAjLRjhBUlbChpQwk7QizxE8ApG0baMNKGUTaMBnAawigQo+w4acdJACVAjIRwCsIpO0YCBLXkrCGKQRkO50ScEwlBIgSJFGWclyhRZmUHIztoWSVFmRAkSpBpUVliLCFIOC8uXbx05hdDUnBe/BeWHrhk4Lz4r+FqxTAzjJogpN8G9lqBXhvQY7X3WYEl9FrsfWZ7n9ne/y9YgH6zrdds7bXa+6z2Hou9x2zrtdi7TNbOAWNbT39zd98SWnsHmnv6mrp6mjp6Glo761s6ahvbqhtbb96pvVJx+3pV9c3btbeq62/errl5u6aqpr6ytqGmpa2htaO5o6els7e1u/8V0ekUnc6l/eKCw8GrCq/KjCJjAocLLCVwoqp4g4GR8bHZu7MPnzx49t7T9z58972P3n3+wbO333n73qP7Uwtzo1MToeEhlz+gutyC6ljazkZJyr+aeMkmlxpUkjhF4WSZUxRKUogliDIlq7TioGSVlhRKVGhJoSWFFESc5zCOxSgaxAgbitsxwoJgJhi1oLgZRiwIakUxO4pBBAnjJELSGMMvNT3K8gQnULxE8CLCcgjFYhSL0izCMgjHIAxD8zJI0Sa+2vNBGf/uWvWTNb7fb/V/uU3+aAO0WIA9WBH+w67Rb3YN/mFb5MsdoS82Tf55z/BXb7k/3SS+u2ri+/3zPx12vr+deLBW+WSD9HRvteEQKfdOL0w+evoQZ2jdFwyNjHqCIc3jkZwuzulkZJUWFV529hgG2nrbn334vL2zTZW5ufuzCMshJGOHIbPV3t9r6GrpbKttbLhZVXX+8vWTp68cOn553+FLO/df3rb3yvZ9l3fuu7nvaPWRk40lpzrPXOi/csNUWW1taIE6u9HefqxvAB0wYiYrZgFQGwjbIRBAQRCzg6gVwGwgbgFRoxU0WmGDFe43gwMW0GQFrVbYBqJ2BAcQDEJxCMVBCAVBFIJQBMVxnCQJmsBJAidxFMMxnKIYkmZZUZJ13eFxy5omOzWnyys7dVHVBIdT1nRVd/OKgxEUWlBwToRpDqJYiGRAjIIwCsRIO07acBLASAinYYJGlnwuwy0RFaIYhGKXsqElTw1RDEDSdowAUcK+dDtG2DESxEgAo2wYsQSA+MULgCQNkjRI0DDNYpyAsTzK8kvHpbCxFDmWRgvC8kvhYenVIMnYCcqCEWaMMMGYEUR+AYQOAPAACA8AUJ8NHAAggx0csIH9NqDPau8x27pN1k6TpdNk6TKaOwaMnQZzp8HcYTB3GM0dJkunydxpNHWbLL1GS6/B0muydhrMHQOmtn5je+9Aa2dPQ0tHfUtbQ2tHY1tnc0dXc3tXY2tXc2dve7/xFQAn7CgK4jiI4wCG2RAYwFAbigIEDpEEROAAitoRGERREEVgDCVpSpBEzeMKRsJj05Ozi3cfP3/67gfvf/DJRx9++ul7H350//Hj8Ni4KxTWQyFnIODw+x1+v+L1Si6vqHt4p0YrCsELKMPCNAOQtJ2gAJJeqjTYMRLASBAjIJwEUQLECADDIYIEMcKGohYYscCoFcYsMGqGUTtOAjgB4DhMUjBJQTiJkBREUkttvdRhAEHZMcKOEVaMsKI4SFAQyQAEBTMsSNEATsEMDSpmcvqk8sEW5yeb1A83uD7bwTxdAy3ku3+zbe6no0NfbQ9/uT305Q7Xb9aGv9w2/t1+z++2Cu+tdr/Y+PbfDo1+vY19dxX73lr3J4drDHsBovPeg7v37z8cHZ1478P3Pnrx4sXvf/vi89+8+PyzT3/3208++fSD9z96/uzd2bm5prbGe48WHW5tYKDr8bP7kkfnVAevKIKqs5KDFhVCkElBRhkOJGmIZACUNFrB3j5TZ0dvQ11LbWVt9dWKm6fOXT564vy+I6d2Hijbsb98+95Tm3ec377nyq4Dt/YfrT9W1lZ2vuvsVcPV2+aKGtudRqixDW7tRDq74J4+oM9i6TWZ+0wWo81ssluskA1AbSBqhzAAxgGUhFAawhmIoGGKgkkKJigQwSEUhzESRjAYQ0EEBRAUwHA7itthDEQJGKdBnIRIGmFZSpIdbq+s6YrL7QoGvYMRhz+gev26P+gODnqCgw6Pz+H1qR6PqOmiw8nJKq84OEUlBQEXeJRjEZZBaIpgGIxmUZrFOAHnRYwVUIrDGB6mGJhmYZpFGA4mGYCg7QRlwykrRthwcinnMkOoCULMMGqEEAOIGCHEAMJmGLWg6FKCZkEwK4qbEcwCI1YYtaK4HSetKG5FcCuMmxDMACEGEDEA8IAdGrBBAzaw3w7126F+OzgAgAMAZIIQIwAbAahvKa6abb1WoMdi77HYus3WLpOly2jpMlo6TZZuo6XLaO4ymbvNlm6zpctg7jGYeoyWLpO1x2TtNVt7LbY+s63PbDNYgQELMGC2GS2gwQL0m+x9Jlu/yfYKIQikwBMctzR1iTEsSjMIRaE0jdI0TJK/2BSN0RzBiiQnkezS5OqS/BAYURRURXXp3lAwOBgORga9g2H3YNg7NOgbjrgjg1ooqIdDnkjEPTjoGRzUg79wWHS5GFUlRBHjeJTmEIJeSncBAgcJ0obgVgQHcNKOElYEt6K4BcVtGLHkLJc6CaM5lGQRisEZjmB5mPpFJ1tR3IriS1cuiXAbSpggxPj/smUrglsQzI4SVgw1ExAUuiG/t835YrP8wQbHx1vxxSL6QdH09wdm/3NP+MuNgf/Y4vlsk+vFBs9v1o99s3vsm936bzaK762e+m7Xw78f8Xy2GXu8klzccrv7YFNrA8FREE6QDMdLAi/JoqJobo8/FBwaHZmemX3w8NHzd9777e8+NxqNbq/7iz/9ccDYs7g4/fkfvvjgxW+evffevSdPJhfuDk1OBoZHXP6goDgoXsQYlhJESpRwlkNpDqU5jBFQRoBJFsJpECHMNnjAYOvqNrS2ddXXNN65UVl54er1k2cuHy45u+fg6bf2lm/beWbLzotbd1zYtO3S5u3Xd+y6s/dA/aEjbSfKu89c6L90zXyzEqipQ5pb8c4eoteAGcy4xU7YIRxGMRRDEQzHSZygUJxCcRohKIik4F8q/CxMcRDFQzS39JMlkKYhioYJGkJJAMEtIGyGkCVtbMcpkGJhikNIDiQomKJRhqUkmVOdmtcfjgwPDo0GB4eCkaFgOBKODA0OD4ZHBn3hoBYMqD6/5HHLbpfgcDKiQrAiRrMIyaAUuzQGEJqBGQakGYCiIZqFaA6iWJCkQYoGSHopAlsR3IpgNhyzYKgZRo0AbAThAQDqt9qNVtBghwZA2ADCBhAxArAJQgwgPGCHlmAA4H4r2GcBu022HrO1z2rrNll7LfYBC9BrtvWYrT1ma7fJ0m2ydpusPWZrr9XeY7F1GS2dBnOvydZvsvabrAY7ZAQRgx0asIIDVqDfYu+3AP0We78V6LeBAwA8YIP6zfZeo7XfZDNaAIMVNNlhgwXoN1peEXSNURVWVThZZmWZEsWlyg3CMBjHYiyL0jRKUQhFwiSJUDRMkBBBIhSFsizKcUv76WCKWmI1QlE4y4pOp6hpgq5JHrfscat+nzPg9w1HfMMR/8iQdyjiHVqyh73DEU9kUA8FVZ9P1N2CqokOTXTpnNNJSSqrOjmHRooKo6iMqnJOB+d0cE4n53RyTgcpSaQgEZxI8jzOsgjNQjSLMNwSP/+liJbqWxYEWypHmyDECMJGEDZDqB1GAQQ3w7BRqvW+OOH6/Rbl0y3c87XQQp70fO3kd/8/Ve8dJUedZony7ztvGiegoYVHQINAjUAIhBVOwvvGNh6EQEjIq1z6yPDeR2Z4nxHpXZVKHgkhvJBAQsKraTM9uzOzs7uzO/vmjd4fv0K775w4eVJR6Uqnbnzfd797bz4w+NMdrZ9urf94W+37W6Ijt4aHF/X/csfUP9zZ/uPt0Xe3hd/e9MG/PrT3vz5YO3qT8/kd75aWjmbX8lUB4xjFqKqGDRYPFdOrWpZS1UVVE2RFUjXddsczEyRDfP7lF+s3rm40488O7t+6870PP/5k/5cHD39z9Puffjz2888///lPx37+43c//nDk++++PPL1pwe+2PvRh1t37hxOb2n0BnacVDxPdWxJ1wWtwikqK2mcqvOaDjBM8zLFCBjFQRiZh5BcrjQxmt20duO7b61669Vlbz734mtPPP3KQ4+9tPSB5++457nb7nzu5tv/cMudL9969+uLl75zz/1rlj44+uDjmcefKT3/Cv7qW8yKNeyaDfzGMWE0I+cgpYQpMCnjtERzAsuxHM+IIi2LjCgwgsTwEsmIJCsRjITREsZKOCcjrAwzEsLKGCuSnEhwIkpzCM2iNA/THMGLJM+TvEBJEiVJtCxLhm54vhenYb2VdAe1bs9LUkDbpu12q9dv9fq9wWS71291+812N202kmYjSGpOHJqhr/tuxXFUy1JNW66aglLhZY0VFYLlCY6jRAEXeJznUVbAOAFjeJwVMF5ABQnhBIQTUE4ENRn8wYDSWiRpiOQggisRNEQxEEGXUAomOIigS7+MtUWcKuJkDsFyCJaFsQKC52G8iBBFhMiXsSJMlFCyhJIQQpZgoggTRYQooCSYcgsYmUfwfBmbKJTXj4y9s3rN62+vWPbOytFsjuaFkzTP1VzHCAMzDHXf01xH81wjDNw0cdPEjuOq72m2pVmWYpmKbQGiXHMdzbVFQ5cMS9RNTquKuiHpJqdVOU0TK7pcMTXLqXi+HSd+vRm12nGnHXfaSa9T63bibjvt9+rDQTro13pd4IYJmo2g2QgbLS9NnCTxkkbQaEWtTq3TS7q9uNMOWg2/UffqKXhk0GwEjZaTpGYYaq4jW6ZoWpJpCVWD06qM8v/rhBlVYTWV1VRakRlVwQWBlEROFuWKLlRUykTZ/uPyh9dWPrtZ/eQG5ePrwiO3Tv7tvv5f7mr8dHvy/W31n+6Mjt4VHr6j9cNdgz8v6f/8oP/Vksond0Sf373rT8/u+4e3el+uGmN/X5Sfl0MIExnRrIhVS1CrglZVTafqOJbvG55Xse2KbZu+T3Ls2g1rP9n/CYwUOJ7a88H7klZRdVNSFUlTddtyPNcPg7RR7w0HYAW17+OP9n958Otvv/nup2M//vynH48d++Gnn45++82hI1/vP3Dggw8/3vnenuHmrYbri5rOyRVKVAhBpkSVFGRKUBhRpUWVkTRSUjBehkihhDMllCrCeL4ET+SK4+PZ0Q2jG1atW71s5bsvv/n2My+/8fjzL93/+B+WPPDcnUufvfWu52++6/lFi59feNuL19+67ObFK+9cunrJAxseeGTiiaeg51+CX30De2cVvXodv3GUG5tgcnkWhlmM4HCao1ieFRhOoDie5Hmc43FeQlgB5gSY5sskD9MizPIIz2GCiIKNPScQnEhyEiWopKhivIQLEi5KhCgREk/JPKNIjCpxFVXQKyAwpOq4dhT5aRq1mrVOq97rtIaDzuRko9dr9vrNbr/e7tXbvbTdSbudpN0O6qkTx7obyKYtG6ZYqTKqBnpglOVhiikRVJEgizhZJKgiQRUIMo8TBZwq4lQeJUoEXcLpPEoUMbKIkQWUACgtElSZpMs4VUCJAk6VCLpIUHmEKJTxfBnLlbEMhORhvAjj+TKWL2PZMjoBIeMleAJCMmU0W0YKMJYro9kiNJ7LbxyfWDsykodhQVZOqga+ndSCZtNvNP163W+kbpoA5IStpldPnaRmJ3HYbCSdTq3bCVqNoDmDGTOK9CAygqjqhbJps2qVVSu8VpUqhlg1VNsFnLvm+LJpSaapuY4RhlYcWXFsRqEe+EYU2knNa6Rhqxm1W36j7qUNK6o5tSRqt2vdTn0w6G3dkvS6M0huNeNOO+33APLDZtur18FlxYwjq1ZzkroVxYDZqrgz5czSRwAAIABJREFUpH/VD0AiVMVzq75X9T3ZMvXAd9LYr9f9Wsuu1ddjr22UF5eT28Vtd1V23WvueaD2+dPevieNnY+p04+a219Uhi+yjef45nOV4av65Ao2Wkaay3lnA6ePsOqmHLxhxegL66lblOYqzhB4vSJUDcXQNctSzRlpJHAyyLqpmg6vasvefnPbjmkvsNdvXLvvo31BLam6vu56ph/YYag7rqobgqJJWkVQVIrjWVESFFVUK4puqlXDdf0kTTvd7patW9/bvfuTTz776tDhw0e+/vDjj97/4INd7+/dvmv39Nbt/eFkmjaiqOY4nqxoOM0gBFmCURjBSxBSKqMlGCthRJlkyjSLMCzG8wQnEKyI0wJOixjJlwmqiOL5EpzJFsbHMhvXbVq9cs1by9567YVXXn7yuRcefPz5ex589vZ7n7n57qdvvP3pBbc8f/1tL95w+4s33f7y7Xe9ceeSVfc+tPGxp7LPvVh69Q30zbfplau5DaNCpigVYRHGBYzkcZonGYHmZUEVOJnjJEaQKUGkBIkQREKUSFEmRBkTJFyQUU7EORFnOJzlcV5EaA5hBYSTYJqHKKZE0CWcQikWZ3iSFQiOxwQO5ThAaghqVTWdqusZYWD4vukHXi0NkkZUbzW7/VavX2u1wno97XTiZjNqNPx6atcSK6pVvUBzPM3zZdvhq1VaVjBOKBFkiSDzKF7A8TyGF1C8gOFZGM0hWBHFS6ANpugSxUA0WySoAkbkYDyPkXmMyKNEHiPzKJFD8dwvY20WxrIwmoXgfBnNQUiuBBfKaL6MFmAsByHZEnSSWYvMKLKiRPfDihsYYeimNTdNnKQWNBsJ6Ff7vUavl3Y6Qb0etBppv1cf9ONOO+l2ombHTepOkhphVHE9zXU095dNl2EB7g6sTBlFI0UZTJJgpmcUTbYsxbZEQ5ctq+J64ImK5aiOY8UhKKFePXXTxK7FbpqErWba79W6HYDVqN2JO+2k120MB43hoD4c1nr9WrcTtVtePQVPsWsxeAUrjsAZ8Nv5jYbfbviN0K2lfqNdotm3R97aAC/PUW9B3Ltj8Jtldj3Gj+FCBiJHGQnmFBwm8yhdYiRCrHCKJkgCR7NstpDP5jYUSmtLzGtS41nKeZlUUZznSFHgVJlXZU5ROEXhFJURZE7WWEUTqoZsWG+/u8pxjR27d7z5zvLNW4bNbkd1vIoX6H5oBLEVxG6Uml6kO77hBFXbM91Qt72K6ai6reiWpOucqlKiQPA8wbI4zZA0w/F8pVKtVnXbtuMwatYbvW5v8/T09p07dr+/Z8/uPe/t3r17z56t27Zt37Y9iRPLsKoV0zJdxwmrhsvKGiurJMcjFF3GqRJClXEaYVicEwhWAJvSGQEjLxGsiDMCSrIwTsMYVSrhuSw8PpLbuGZk7YrVK19fvuyFV1956rkXHnzs6Xse+P3t9zx54+InFtz61LW3PbfglheuX/Tyzbe9dMsdr9+19J0HH13zxFOZ514uv/oWsnwlvW4jMzrOZnN8scCXykKZkFFKxGmeoBmCYWieonmC4TGaQ2gOpjiI4iFaKDMcTDNlkoZwCqZYmOZRXkRYDqIomGYh8sRISRYwIoeCBhXNwmiujBYRvITiCEGhFI3RDMkLjCTxmiaC/aLlVFy/4vq6F1Yd3wgCIwx037drsZMkTpoYYVAFqWNBCIqEatuyYUiGwWpVSpJJUcY5sUwxRZzMo1gexYoYUcBwiKQKBFkkSYiiIZL55QF4CcGLCFZCiOIvRwHGCwh+khn7VhwbQWz4oe6GVhTZtdCrJ36j7jXSpNtp9vsgzazR6dba7fqg35wctqYmG8NBs99PW9200633ukm3m/S6UbsdtlpgVQ2uRorlirrJVwxG1ugZGlajZY3TqnxV56sV2bLAWqzqBUYQVb3ADOOo3U563aTXjTvtqN2q9Tpxp13rdpJeF4y74HpRHwzA5/kFqwNwBszAQbPhgIG5nrpp4tVTcDJoNrx63U1rTi2yA99La3G/rgbVd8ZeXrbmuXfWLduUWbt+bG0OyqIkglNwGc3DWAFn8zibg4gMRGWK5CaY24Aoq1H9DSZ4Q2i+lO57xZ1+e+nT1766Zgkh53COwmiW5HlGEni5IiiVmZ2ErAlqVdB0Sbc2ZTKFYnb/wS/WbNpgecb293bwVV3SDdWyNdupOK7pBZrlqIalmU7FclXDUnRTNSzVcGTdEgyT0yqcpnGqJqgVTlI5UeUllZNUmpdQkoFQvFhGssXyRB7KFMpFGC0jBEEyHCdrmm7abhBEaVrv9/rbt27ftWv37t179+z94MOPPtz30b4977+3872d01u29gfDercbpfW4XvejmhtErh9rVYvhBVaQOFllRIUExCkr4gxPchLGcBjNYiRLUjzFiDgtQBhdgPF8EZnIFkdGMmvXrH9n+dvLXnn9xaf+8NzDT/5+ycOPLb73sVvuemzRbY8svOXha298/LpFT1236Lnrb3r5xsXLb1u68q771z3w6NgTT2effaH08mvo8hX4u2vo9RvYTWPcRE4olEQI5hGExVCeJBmCJAgSoyiEYcokjVAsxvAoxUEEXcCpIkEXCKpE0iWSBvWtSPyyEcWIPILnYAzUujxOAmq3RFAlnCxiJISRZZwqk3SRmKGO8jiZw/AchmVQpEgSZYYhBImWVVpROFXVLKtiWbrj2EFgeYFfS6O0GSQJOJwwNDyv4tiKZQrVKpjXCFHGOQGjOJRiUZpFKAYhGZRkEZqFKOokydRV2666vhFGdpyErVbUbqb9bn3QjzqtoF63w8j0/aheT9qduN2aAU+3k/S6cbsZNhv1Xq/R76U9QPz2k14vbLb8RiPudGrdbtzuRK121AZHx280rSjW/UD3I6eWumndTepmGGuOX3Fnhtug2QxbLQDOoNF0kzRoNr1GGjQbUbsFemAA2ubkoDHsN4YzcI27ndov8AYVuDE5bE4Oe1u31Af9+qCf9nthqxk0wWdrRa26W2t69dRO/foOavLw8srmx1D/Icx/lAieFuuvs8kbVPwKl74qNV/Vp15VJp8jGo/IU79PP315cOS1qWMv7/yHZ6f+9MDwL3cfPP5s8/M3brz7ppvuuX3N+FpWlUheoASJEkRGUHm5QvMyI8ispALEyoaJsew7K9/66LMPEYYoQtn3P9orW7psGrKhi5UKp6iCWmFlBeCBFVVWVkStKmo6J2ucrDGyClQEoqozgsIKCieprKiSnIQzAkKyJYyEMBLCKAijiwgJoRSEUWWULEJYvohM5MujE/mRsez6TWObxjLj2UIuD8FlnCAojueqhpakUa/f2bJ1886dOz74YO/+Lz7/6tBXXx768sg3Rw59fXjP3j37Pv7wwFcHP/zkk90f7N22a2d3OKw12qYfSLrBaxVGVklBpkWFEhWCF/EZ/oYnOAFneJTmCEYgWZFiJZziYYwuQNhEAdo4mlm/YXTNynUr3ljx2guvvvjks88++NgT99z3+B33PHLTbQ8tvPmh6xY9/LvrH5t33ZPXLHz2uptfuP7WV2+8Y9ktd79x+5Jl9z645rHfb3rmD9mXXoPeWI6/vYp4dz21cULMlIQsJJVQBSVEjOBJmmMEnhVphicYDud4jBdQToBoFqIYiGILBJXHyAJBFwiiQJE5DCugWAkjiyhRQskCSuZQPI8SWQTLIgDYeIHAsxg2UYYzZSQDo6OF4ki2MJLLb5jIbJrIbByb2DCWGc+WxiaKY7livowgBIWSNMGytChqlmW4nuWFfpz6tbpfq4dJw4lqdi1264kVRYbva44tVtSTWE2VLcsIIuAnDDsdULKak8N00Pfraa3Vavb7zX4fIARACKxkAIvbGA7a08PGZK8+6NYH/cZwAEoiQBFoWZN+tzHVb0wN0n4varfCZitsduJ2t9bpRu22X6+fWMNG7TYojOC93DRxk7qb1MEUHbaa4DIBXr8zPTncsbW/bUtv68wx3L5tsH1bd8t0f9vW4c4dm/e8N/XersGO7TM/3bF9cueOwfZt/W1bB9u3DHZs7u/YNty5pb+9v+Mwuu1v973/Px79+N+f2vFPD+z8x0d2/OcnOz8+EB+5u/bNXe3v7xz+aWn/z/eaXyzUP1uQfnfr4C93bPvHezo/3ZJ+u3DPv9538Pgz1eknb7z77t8uuPPpV95ktQojyyQrkJyIMGyZohGawzmREhUOyHFMk1G15W8t7w5bYaO2auWK3R/ssaKA0VRe0xhJZiUNLCQ4ucLLM1IBXqmwkspJKiepjKgIahWcYSVVqhjgKsCICsmJ4KB4CWcElGJxRkApDiFZhGRLKFlEiBJKFmA8X8ZyEFYo48UyXihjYEzKFKBMoTSWLYxnc+PZ/Fgmn82XoDKK4QTL8aqmOq6dJLVev7d9+/Z9H370xf4DR44c/e6HH74/duyHYz9998OPh49889WRo18eOfLpgS/37Ptk687dvcmpWrPtRTXd9qWKTosSLYiConGySgsSyYs0LxOsiNIczgrgQGkeptgSQRVxMg9jE8XyWK64YWRizfqRFavWvPnG26+/9NrLTz3/wqNPPX3vIw/ftuSBm+544IZb779u0X3zFtw/95pHrl7wxLzrn5638Pn5i15bePvym+9cuXjp2nse3PTg4xNPPFd49iX45TewN9+m313DrdsgjGaETInPQUIZZRGMxQkGw3EMxwgKI2mUZGCcKuM0hNMFjMxjeBbBJspIBkKB1CEHY3kEzcDwBFTOQnC2jOZgrIgQRQQvlNEiguVhpAAjmRI0AcEZCBkvQBvHM+vHxtaPjW0cH18/Nr5ufHwkmxsrFHNluEyQEI7DJE1LCq9V/DQebp3ate+9k6q+b0Vx2Gz7zZbfaAaN1okRMeq002631e93p6bawyHAatLr1gf91tQkKFON4SDt9xrDXmPYS/udtN+dAWevCzAP+tW4004nO63Nw/bmqbTfS3vd5uRkczjZGPbb05OtqUF787C9ediaGnSmJ7tbptubpwBi43YnanUAIRy3u7VOr94f1AfDen9QHwxq3Xba77WmJltTk63JyfbU5uZwstHvg7dub54CV5x00G9ODuuDfm/rFoDV7pbp9tRkZ3Kqt3Vzb8tkc6o99UXpvX98JPl24eRfb9n+T3fu+pclwz8vjo/e6B1aGB69MT56Q+3ojVN/Xdr84Q5r/0Lv0C31Hxe3j91W/2bRjn9a+tnxx3f98xK2+ci1ty7+7XV33rD4vkwZU01HVKucVqVkhZIkQpQxTijTLNgYoSxPsOKKFasFmdn1/ntvvvlWb6rZHPRoSRZVnZM1gMD/7UxSqydOimoVWA7lqilqulQxFN1SDVuqGII6U3hpUSYFiVU0Tq0yosqIKslLKMXhjADmTIDbMk5DGFVCSQRnCJqHCRom6Jm+C2cQnC4hRBEhSyhZxmkIJWGcKuNkEUbzpXK2WM7kS7liOQ/B+RICoQTN87KqGYYV19Juf7Bt+8739+77/IuDhw4f+ebb73469vOf/vzXP//1bz/+/PPX33772YED+z7+aO++D6a3b2v1e2GS2kGou65UqXKKyogKxUs4K6AsD7MczLAzGxSaLRM0TDIoxcIEBZN0GacgnCwg+EQJGc0WN4xOrFm7ceU7q5cvW/HaK2+88PxLzz3x7DMPPvH7JQ89tnjpQzff+cDCW+67duG98667f+78h6+Y/+Tc656Ze/3T8xY+fd1Nz91w24u33Pn6nfeuvP+RdQ8/uemJpzN/eKn42jJ4xUpk9Wps43p0ZCM1McZmJ5hiniwWMaiMwgiKoRCKljCsiGEFDC8gWBZGMjCShbEcTmURLAujE1B5AipPlKHxEpwtIZkinC3BuTKahbFMCcmX0SwETxTL4wVoPA+NZoubssWNmfzGseymidymXHaiXMQF7iTNcateoPtB1ffsWuImdd0PNcfVHMeuxV6aeLWaG8dmEFR9z6unAJ/tzVOgdvW2TnemJ9ubh90tU62pQWtqAGopQOlMBe71kn43GXQaU4Pm5DDt95J+F6C6Pui3pyZbU5PN4aA+6KW9btrvN4aDE2vYsNmy40T3Q83xTsg7ZdPmKzqrarSi0IrMVyqcVgW7GRroS2WVr+gV11dsR9ANQTcEvcpVND3wwRBrxZERhJYXm4Gv2g5XUSvdNz/9X09P/+fFje9vmPr7xTv++d7WT7daBxb4h26Kv1kcfH27c3BRfPjm/h+XBocWOV/dkP64OPnulul/uOeTf39i+z/ePfmnO/PVpy6df8uFc2+9Yv5tLy9f7dUahutpjqParuY6smkppgMot1/Up/KmsfGN42s++vSDdes3KDq/Zdc2hKTBTAuAyqsVXlF5paL8YglWdEszbNWwT1iRFN2qWK6iW6JaFdUqKK2MqMwI7n6RjtCSesJNgbECTvMAtwQjkJxEshLBihjDkZzIiApIIMBpkeBkgpcwRiB5meJljOZRisMZHqN5nObLOD2DeYxGSBbCyFwJzhagXLE8kS+N54rjmcJ4Jl8olmEUJylGEGVVM8Ja2h1M7tj53p73937y2WdfHT70/U8//vjzH78/9uMPf/zjdz8dO/r9D4eOHP348/0739+77b3d/enppNf10tQIAsUyBVUTFJVXVFZSWEklBLFMAyERC1FMASeBxqCEkRBBQzhVRMk8jOXL2EQRGsnlR7OF9ZvGV63esGLFmtdfW/7yi6++8NyLTz/5zKMPPXL/Pfcuvf2OJYtuXXr9TXfPW7D06muWzr166RVXPXTlvEev/N1TV89//pqFr15/w1s337z6zrs33vvAxMOPQ089jz/3Mvnqm+SyFezKNfz6jezIKJOZYHJZqpSnyhBRKhGlMlZCUAiDS2ihjGVhNAejeQTPw0SujE8U0XwRzhWgXKGcKUBj2eJotjSag0Yy+bFcYTST3zSRWzeeXT0yflLF9TXHVx236ntmFDm1VPdCI4iMIDLDyEsS4Am0wgAsPKw4ctMkaDYAGRu1G3GnGbWboOQmvU7UbgTNxv9Bt9bBiAiIWSuOgKTBTmKvUY87vVqn59ebXtoAmDTD2I5rVhxZcVT1XcWygXoTyBsAh4yyPCDNwAGI8hyCFTCiiJMQTpUJGqU5iDqh0iQKOFbAMYgiYZrGeB7jeVIUGVHkKxKrVmlZletvvf8vj396/JHJv97WObZo2z/d7311k/bRDfx7C7Etv1M+XqR8eB3/3m/r39yafHOz89WC6Nubh39/zwf/44lt/3Bv9NXCeP+TD7y2+LIFiy+ed/vFc2++79E/mH7s1WIr8Jxa7KQ1PQgMPzKCSPdD3Q8116sGPqOoL772wvS2YRGCR0ZH9338gVjRSE5gRJUWFEZUeEUTqzqnVQW1quiWZjqqYctVE9RPcCtqOq9UGFEBvTEtzLhbKFHBeZEUJFKUWUWjRJkUZQLAlZdm8kAoHqNn7pQJpkwxMMUSjICzIsUrlKCxksYrGidpvFIFLTevVjhFo0WFkVSCEylBpgSZ5CWM5VFWgGm+TDAwwUIYDeF0GaeLCFFAcLB7KMJYvoRO5KHxXClTgCbypYl8MVeCijBK0owoS6ZlJ2mzPxhu275j7wf7Pt+///CRw9//+MNPP//8x7/8+diffv7xj3/85ofvD3596NMv9u96//2pLVtb/UFYr1t+qBqOqOmMoDCiwioVWlIxFqxqRYIVcIbDKAYhKYSgQTdRRIkCgudgJAPB43loIgeN5UrjudLGsey6TaOr125YuXLN8uXvvP7amy/94ZVnn3zmyYefePz+Rx6+Z+kDt91x3423LP3d9fdeOf++y+c9dNm8Ry676tHLrvz9FfOev+raV353w7Lrbnnnxjs33nHvxL0Plh59En3mBeLlN8g33mZWrKLXbcDXjxKbxomxLDqeRTK5ciYHFUqlQrlQKOeLcK4EZ4rlbBmZKCLjRWSihIwXoPEiNF4sneQmDb/e9NJ6xXM1x606vu6AtUFkBJHu+RXbqti2ZpmiXuU0ldVUTlN5rcoqFV6ryqZhRqGbJF69Hraadi224tBNaycWJKCO2bW46vuqbYuGIVuW5rpV39c8r+L6hh+ptivqpqhbkmED/4Som6JhqI6lWDbQWgCijBRlUD9JoOD/P0ALKLs8iudRHJzJo3imjIAzWRgFjylgRImgcggGETRMMiWSxHmpiBN8tKp5eOnu/7bkwPEn9x9/cvo/3St/eA2z41p4+Lts4zJiyzXKvkXC7nn2/utbPyyOj9wq7rky/HJh5+jd5u7rpam7XxldevGC+ZctuGXezffNmXf7zXc+0uxPfXZg/5bt29qDQdLtnGgQKq4PQq00P7RrjVfeeMmo8hW9+spLz+/Zs7XRbWmWWbU93QnsoFZ1fdmyJMPi1SoQYIIpFNjQWEkFPBMtyOCftCijNIeQDEqxCMlAGImQDEqBuA8Wo3mCFcEtSnEwQaM0h7ICQnFlnEYoFmF4nBEIRiA5kWBFQO3SvEQLEsWJoOADdS6rVFhFI4GQU1ZpWaEkhZIrjKLTUoUUVFLUcF4EpmVKUklRIThppizTAk7xMMGUCQYi6CJKFCAsX4ILJXg8VxiZyI5MZCeyxUy2mC9AMIrCKEYxrFqpmrZTbzZ7w+G2nTv2ffTR5/u/OHz46+++++GHH3469seffzz20zfffnvg4IGPPv7oo08/3rV713DrlrjbcdPEiiLVsURDF/QKIyuMoFCCRHICzvA4w+EMTzI8TrEwQUEEVcSJHIZmEHgCKmcgJFtC8hCaLZTzhXI2VxzPldaO5VZvHF21btPbq9a8/ubbr77++kuvvPzsM888+dhjj973wEN3LLnvxtvvnr/onqsW3HPFNUsuv/reS6964NK5j1x+5RNXzntu7jWvzL/htetueuvmu1bf9cCG+x4bf/Sp/DMvll56A1m2Alu1Bl27FhvdhIyNwBPjpUymlMsXCoUcVBwv5U9SLLfqBYpl89UKraiMpLJShZFB46SzskoJAi2KlCBgNIOxDCNKtCDTgsIIiqJbmuvogf+LvTDSg8BJam6amFFo1WIjCiueq7mOYlmcVuXUilQ1VcupuL4ZxhU/MMPIDKOK6xlhWPUDzXVlExiaXNmyNdetuB7wKCqWA4wRsmkDWRKn6QDD/+faFuOEMsUALWGZYoDfvUwxBYyASBqY4MsUA9NsiaBLBIMwLMIw4xD0bu6F5JPXg/139n+6u/vjPcq+a9HpueS2Bdj0tdS265D+XO2D27QPb6W3z6/uW4z3bsi4145ri96Brl82cvPSp264YO78Ob+75dL5t/924V1zFyy5btHStNn9819+/vGnH/YfOLh558643fKS1IkSO6pZQWz4QdCo1zr98Yl3oOxbWzY33n374XZDnd65RXdt0wsNJ7CCGphNKq5v+pGiW6KmS5ohVAxWrdDCjGWUYASKEylOIgUZ5QSU43FWwGkOozmEoBGSoQWF5CSEZGGC+cXMRUIYCRM0+D8BlzmEZnFWINn/zUuRvIAzHMmJBCNAOI0yPMYKOCdSgowzAsXLFC8xgkKyIsVLBCfinIixAsGJJC/RkkyIIs6LCMOTokRJErAoAksNI6mUpOCChHIizoP2m4cppoiTEEGXCbqEkxBGlTEawqkCgkMEXUDwbBGeKECZAjSWLYxmcqMTuYl8EUIwmhd4WVaqlSCO2r3O5q3T7+97/+PPPjn41cGj3x754afvf/z5p++O/fD199989e2RQ98c+ezAF7ve37N569ZWrxfVm24QVyxb1qukKCIsiwkCxgsoywHRf5liyiSDUCxKcTDJlDESwohCGS0ieAHBsyUkA8FZqDyeL4xkshvGJ9aNjK/dNLZy7Ya3Vq198+13X319+Yt/ePWFZ1989slnnnzosceWLH3o9juWLFh017yFd8697o7L5i2+5MolF//2/jm/ffCyKx/57dVP/+7aFxbc+NqiW1bddc/6+x8cffyJ7PMv5F99o7j8rZN0P9BcVzJNvqJxisopmqjpvKpzqk5LKitprKTQgkSwHEbTKEPjLEcL0kyjJcqUIpOSDByqsumYUWxGkRXHehAYgW8Gvu45imnIpikapmw5qmVXXV9zPDMEBuLIrsVmHDpJTQ9mCq9kWIrl6F5Y9XwzjJ1aakUJ2DKDYVU0TNW2q55vRbUTi1xgeQWjLK9WGUnFOZEUFVpWMU5AGA7gmRAkUJNn/BYCh/F8meJvW7rk7iduemP0vtfGF7w0Ou/VzPxlhYVvI4tWoAtXU7e8Vbrh9cz1y/I3P/XuNQ+/fvXS56++9eGrrr7xyjlXX3XBpVdfcNn1F15x45zfLbr82tsvnHvjxVcsunrB4nfWbkw7zbiRJs1W2u6G9YYXp5Yf6bZfdf2K5ThRFDQ6KLZp1bIHdm2tU8SKarW88/0duudYQWS6oWLYimlJhqk5nu6HimlLuilWDLlqybolaDqvVWXdkqomp1YYWaV4iRYVlAEoZTCawxgeIVmCExlR4eQKxcskJ5GsSLAiQnMow8M0W8SpMsUgDIeyAnCEA6wyosIpGiMpoAFmZY2WVEbWKFGhBBm8FLjFGYFgZw6M4sD7EvyM5AjnRVwQSEHkFFXRTUnTxYouVg1WrTCqxqgVSlZpWQO2VUpWKVnFBQlhOIThSzhVxIHOliniFFDzlVCqAOFFGM9DaA5CsyU4X0YnCtBIrjhSKG7I5jZl85smshvHc9k8hOIkTtGsINtemDZbveHk9I7tu/ft/fzLg4e/+eaHY8d+OHbsux9/OvLdd4e+Obp73wdpu9PodIM4MS1HlFWSF1CaQVkW4zmYZWCWhhkaZViMEyhBpiWVFGWME0lOIhgBo3mEZCGczqNEDiUmSvBEsTiaK4xmCyPjuZHx3KaRzPpN4+s2ja9cvWHFynVvvrXqjWUrXnv9rWeee+Gxx3//0AMP33/3vUtuXnzXgpvuuGbhXVdde89v590954qlc64W+pcGAAAgAElEQVS4f84Vj8yZe5IZAa28rzl21XUMz9VsW7VsSTcVw9RMW9EtQFdQvEjxIsmLBCuc6LgoUaQlmRJksWLobmD6UdX1VdureEHV8yqurdlmxbZ1z1cdV3Gcqu85Sc1LG3ac2nFiRTUrjo0w0FxHdWzFsk8EAhhB5NTSsNn2682g0fbShlNLnVpqx4mbpn6j7qWplzZOnAc6iqoXKJaj6JZStUTVoCWVkjRa1oChEbioQH2eifyRRUqScF6+Y+ljZ59/xYWX/W7OVfMvuuKqi6+8cs68uRddOeeC3170mznnn3XheWdfeMHZF1589gWXzr7wynMvuuo3F1513iXXnDvn2vMvX3jJVTdfcOXCcy6bP+eamy6fd8vsi6+Zc/XCZ19ZlvR6YasRNptJqxM32kHSqDW7tWY3aLbidjvp9dPhlO1XX37hjtgXv/1u//fHDnzzw+HWYBDWW8AJbHqB4QcgAEGxXcV2ql6gO37FcmXDAjYxwLrJhgXWNoAZBrwxISpgWqN4GTBJtKCwokJwIszwGCeirIgwPM5LlKSirIAyPM4IJCfiDI/THMGLjKQCI7igVjlJFdQqLcispLKSRgtgdyrRwi9cFCMAhrlMczDNwzQP0xzC8pSkskqFlTRRM3ilKmi6oJtAqg14LxC8BC6jtKySogQMaxgvoKyAcSLC8BDJAHF8ASPLJFMmmSJOlXAawiiYYEoYWSIohOFmFLwwkS/jJYTKl9FMsTyWK43lSiO57Ibx8fVjo+tGR8Yy2UyhUIJhimVlreL4ftJo9iYn97y/99PPPj/41VdffX3kq8Nff3no8IFDhz87ePDDzz6d3LKl3m4GaWL4gWKYKM2M5fKbMtmxXCELQQhFkjxP8jwlCJQo0qLMSL9Q2TQP9PqFMlZE0DwMZ4qliUJpPF8czeY3ZXIbxrNrR8ZXbxh5d/2m1es3rVy94e131ryxfNUrr7/94ouvPfPU80899vuHlzx4UsVzrTiqzOj1a36j7sShFTpGYBueYwWe4XmaZamGJVV0qWLMkBlalVE0RlFoQaB4gRZkXqnIVUM1Tc2yVNsDHKxkmZJhSKYhmaZkmrJlgDey4sgIYyuq6X5Y9YMZbXAYAPSaUWTFkREGRhhZUc2OEydOnSTx6vWg2XTTxIpqRhhpjqs6jhlFQORV9Tw98M0o1IPQDCLLj1QLkK4GcDnTkgqGXvD3ARBLKxKrKVzVWPLI7y+4fP7Fcxeef8X1515+3exL55972bXnXDxv9qXzz5lzzRnnX3n2xfPOveza38y5Zvaca2bPueb8y687//Jrz718wezLrj9nzrUXzF00+/Lrzrxw7vmXzr/g8msvueq69ZlcYzgI262o1YybzVqzXe/0W/3JRneQdLuNyX5zst+dnOr2WivfeQSFlh/76fN//Ofv//a3H97fuz1tNRu9ftLqxM00bjWidstLUydJwmYrbnejejNMm36tbgexartVLzD9sGK5VdsDh+EGlh9VHV9zPM12K6YjV00QJclKGsVLGM0hJAMTNIRTMMmgNEdwIsFLJD+TwsOICidrvFqdyawTFUGtntgbcbLGiCrJiSjDo5zASiotyDjDwwRdBsgh6ByCFzAS+E7KJAsTDEwwMzMzJ8E0B1IyUUYApgJSkAlBwjiBltUT3MQvaRIKIciEINOyhnEiys5k8aGcUKaYMsVgDI9QLMJwwBZTIimIZBCaB1vlMk4VEbyEk2WSBhK/PIJnS0i2CGfyULZQ3jSR2zieXT86vmbj6IaR8Y2jE+PZQq4EozglCLJhuVGt3utPbt2248OPPtn/5ZdffHnw8JGv9x/4Yt/HH01v3TKcmmwPuu1hO27EmqWxEkvxFEZjZRzLlqBMCcpBcB5C8hCSK8FFFIdwogCjeQQDH2YCQsYAe5QvjWYLY7niWK64cTy3aSSzYePExpGJjaMT68cyqzeMnnRCXdCZ3jy1a+fm93bt+eSjL77af+joV19/9/UXhw7s2vveYHqy2W1Fac2NQivwDdfVHFsyDaGqA75BrppS1RQNU3McPQh0LwB9acX1jTDSg1APvIrnqo5d9T0zCp0ENMA1I4g0xwW5OKpja66nOZ4eeFXfUx1LtkzVsSuupzluNfTspGYnNT0MqkGgB5HqesD0A17WiqMT3zflNxpmGM+oi21LNAxQgmTTBic1xzOCqOL5im0akRe2Wy8tX3XeZfMvmnvjeVded95v519wxXXnXT5/9pxrZl86/7zLF8y+dMGZF1x95gVzz71s/jmXzDvnknmzL5137mXXnH3xvFnnX3nWhVf9+qKrLrhiwW8uufrM8y4//TeX3LbkobDZrg/6tW633h80er1aq5V2us1+P+10onYr7ffqvWGzM2xOTnqxIZFv/rS//PmO3PoVD3fq+OQwSJqten/Y3tzvTE/VB70Z8Um/n3S7jV4vabWDpBEmDSdONMfTHR8kUSq6rRo2yC6q2p5qmZrrGl5guIFmOhXTrVquZjqybskVg1cqM2FIvPS/m1iaQ0gGzKuspJ5IZgAkMKCyRE2nBZlgeYwVCFEmBBEDz2W4EkqUcKqIk5kyWsSpAk5BOA1QWkLJfBkroSRK8xCoigRdJhiEYGGcKaEkQjIYzeGsAC4WJCcy8kz+FoAuuMV4kZIVUpLZis5WqjNBML+kQLCVKqMBCkMmBBnnRGBqwwCFQbMg0qFMsQjNQRgFds4QSUMUU8CIIkrky2i2BE8UoLFscdN4ZsPoxPpN42vWb1q9fuPqdRs3jIxuGh8vlEo0y2rVihcEjVZzsHly23vb3/9o775P9336xSdfH/3qy0NffLL/4x3v79i2e9vUtslGtxHEvmlXaZ7DGAbCifFCcTRfGCuWxorQeLGYKZWyUDlfhgsIAuF4CcdLGF6AkTxULpTL2WIpkyucBLagXj3VfU+xTEmvBkm6e/fu77///r/99/96/Pjx48eP//t//M9/+i9/++bHwx9+tnf77q3tYSdqJF4trrjOiU4M9L2q58mOA1BRcWcScSqupzq2bJnATAdAC6hm2XQk05JMA5yveL7uh1YcmVHopgn41uOw1QxbTa+ROGlixqFVi71G0603nbRu12K7FgOJr9+oA/lhfQDk+5243U163ajT9ur1oNkAcn8gzACPd2qpHngV37bTGsJJVy1c/JtL5v/m4mvOuWjeORdedfb5c3993hWzZl82+5Krz7v0mjPOvfyUX1981rm//fX5V/76vCtmnTPnjHMvO+3sOSefeeHpZ19yylkXzvrNnDNmX/qrM86/esGtOZh007pdi7x6GjSaXj0Fv5QZhUGzEaRp3OrUu5NJo+MkjaDRrEobPp5+bdJ/4aG7r0QLq6Y3N1vDyXQ41ZgaNCf7ab8dtZtpvwcUHfVuFyzSwrQeNpt+ox6kadSoe0lq+HHV9nXHN9xANWypWlVNu+r6dhAD9FZtX7Nd1XIqpgO+jRqIjUHirKJboHhySoUWFJITMZrFKI5gZxpjcOdEHhopyDNWflGmJZUSFfKXWDxCkAhBhmkOoTmcEQhOwhgeJlmYYDBGQFkBprkCRhZQEmA4W0JyZRTCKZigZwQPBA2TDMaJYFF8IskBYThSkClJoRSVVjVKVghBIiUFBHrRmgZOAtn5CdMIJSm4IMIsB3LPAHNxIoUT40WE41FOwDgRptgiRgJB0kQZzkBwpgRnS3AOQjIlOFdGJorQaLawcTy7cSyzduPoO2vWrVy7fuXade+u37B+ZHR0IlMql2EU42Ved4wgCXtT/e27t3/46YdfHPz8y8MHvvrmyyPff33g0IEPP/9w+57tk9smm72OG/gVU+dlkWRpmMBKSHm0kB8pFrMwUsLwIoxBCHGS7nuyabCqQgoCzrIwSZYwDIJRGMUkSU6S2q5dO44ePfQv//Kfjh//t+PHjx8//v/883//px/++N1nBz7bsXtne7IXNhInjnTf12wXfLOGZBhC1ThhUADmG2BNMKPQCIOK62qACnZ8QC9VfU9zHSuK3aQODHdA0Fvv9+N2J2y2g1Yr6rT9ZtNvNt16w6rV7CQBVRQcv+x7W8BC4KV1N0ndeuLWU7eeBs1G2JrZCQOvn98AR92OY6sWeo36o8++eM5Fc3993hWnnXXxaWdedOoZF54664JTZp17yhnn/WrW7F/Nmn3yrNm/Om32yaefe8qs804+/dy/O3X2r0479+TTzzvl9PNOmXX+qbMuOO3MC08566J7Hvy9ZoeCrktmtRp4uh9WvQBkZBphYNdiN67pfmREoeV7hhsZQQ1GSzK9bO+WcnHkmZeffrDZdONOI+z340671m7Uuq3GsA/kWc3JYXs4bPR69W437Xbr/V7S6zYHA3Ay6fWTdjeut90osYPYDmLDC3U/1L3ACgIr8HXXVyxHtRwAUYDVE/cBehXL0Vzf9ELTDwzPN93Q8qOK5cpVU1R1XqmAOkwLMojpAKXvRKIKGC6EqsFXDE7VaVkjRQWAExdkjAVpDDPxRSWCRigOIVmIYEDMAsJwgLovEXQRpyGSQRgexDIQgozzEkKxFOAIJYUUZVatiIbFqRVw1aBkldcNybRAkNIvZmYNIJmtVClFJWSZECWcF1GGw1ge/+USgNAsRFAwSGZhOIhmSxSdJ4j8iXgHnCriZB4jsgiaKSPjBWiiAE0UyyOZwsbx/MhEYTRb3DSRXzcysXrD6Dur1729au2yFe++/e66t99du2rthtXrNo1kshCKkiyrGbobhc1uZ+vOHfs+/vjAl18e/fbo0e++OfLd0a+OHvri0IG9H+7dvHXzcPNk0qqbrs3K/EnAAK2apqzrUrXKKQojSSTP4wyD0wyM4QiO4wTJ84Lj2tPTmw8e/OLv//anf/+Pfz1+/D+OH//3f/23f/7TX48dPHTgvfd3dycHcaPh12InCq0gcMKaHadmWNMD3whDOwYDZz1qtbx6s+qHFS+oeoEehEboW3Fo12I3Sf10pki6ac2OYyuumWFsRTUzrtlJasY1I4rtNHHSxEkTuxbrgQ8cSUYYVDzXjEKvXneTBqjbdq1mJ3HQagKHjd+og5Vv2GxG7WbYrgNrgd9Igmai2DbBK/c9+tT/deqvTz3z/FNmnXfyaeeefPrsX502++9OPffk08//1Wnn/t2ps//vU8751am/+dVp54LjlFnnn3LGBaeddfGssy+d9es5Z86+fN71t5dJXtQN1TEV25RNWzYdzXE1z6l4bsV13TDxanUnTd1GzW/WvVZTNW2ZfPEvB9cMrQfI8QWf7uVavTgZdhuDYXMwaE0NO9Ob+9u2tqc3tzdPtofD9nDYmhzOKD0H/fb05sZw2JocpoN+rd2J0maQNIKk6dfqbpxaUc0KQ8Pzqo6te17F9TXbPQHOE1jVHd/yI9MPK65f8Xzd8/2kFjeacbOVtDtRvRk3WrVmO0wbbpSYbqhajqCbnFal5Rm4gmAxRplh8mhZJSWFklRGqYCZEyxaUVZAGB6MrKAZBiEpRZwC1rAyxZyIWQCPAVaYIk6BQo0QNEzQOCsQgoRzIs7yFC9RwszqjlY1gFXgygRw5Su6Yjmq44mmxVV0RqnwapWVNJITCVagRYUWZIziYIKGCBrlBJjj4Zk8Fw5hZ5gtiGSA6bxIkHkUL+EkhJH5MgYYrEwJHi+WRwvQplxhY64wmiuNZEprN2XWjWY2jOU2jGbWj0ys2Ti+euP4qg2jK9dufGf1+nfeXfv2qtUr3l3zzpp1G8bGx/O5Eoqwomg4TpjUBpsnd+zZ9fH+Tw9+/dXBr788yavV/CQBQd5Vx1F0Q6pWWE0lJRFnWZSiMYJGMRLHaQSjIBgtlcs4RVT0SrPd/PDTfX/560//899mWuX/9e//8+//9ufDR7764OO9w+nJtF0PktiOQ91zzDBwaombpnZc0/3QjGp+o+EkiZumTpIYYWDXal697iSpXUtnNIBhYEahEURWWDPDuOqHquNKpiWZlhnFTpLYtZpTS6w4NiLgX59RRBlhbAO6OGm4Sd2u1exaDbhY/cZM0XbSxKundhLbtdipAX1VGjQbramp0UJ51jmXnHrGRaedceGps84/5fQLTp514a9OP/+UMy86/ew5p5118cmzzj951nknn37uqWdccMqsC04944JTzrjolLMuOf3sy2edc/lZ515x2dwbEFL0ktRNIjuOzDDW/cBvNpJuF/j1014v7XYb3UFnONmeGna2bulOTRHQm5H81O7Oyo935LZNUpOb253pLa3NW9pTW/vbtnWnN/empwdbtw62bu1t3jzYurW7dUtnenN3y3Rvy3Rn81RrOGgOh83JYdRqerVakNTjRitM6kFS95LUiWM7jqwgMIPA9APd9QELBShlL06TVtcJa1Xbq9iuajqq5cimJemG4QWmFzhhDL51wo1jrxZ7cc0Oa1YUO0niJqlfb7hpeiKwFyhbKEmlJJUQJFpUWEVDWZ4QREKSCQl0syLK8oAlAgWTljWcl2a8pjgFvKZZGCtgOKi3JZwqIEQRowswXoCxMk4VECIP4gJLcLaMlH/ZpYNiyygaWLmzagXs4UF1pRWNkhRa1lilwioVQZtRXwNhJiMqICQVDLooBw4BYbgyxeK8iHIz+uQyxcAkgxAgEolFaaZMs2Cln0OwsVJ5ogSP50qj2cJItjCSyY/liuP50ki2sG48u348N5LJrx+dWD86Dlw4767ftHrDyLsbNq1ct+Gd1etWrFqzfMWq15eveHPFqrdXrVmzfuOmscxJQZqG9bobx+C7fawg0H1PcSzZMhVDl6tVhhdolqNZHqMYlKQxmkFppowTWaicLUEwiiia3Gim7+9978dj3/33f/0vx4//x/Hjx//f4//2D//4l29/PPrR5x9t2bm9PRhE7ZYVx5rjq7Y7M5TGoREFAGZWVHNqqVlLqkFoxRFYt+qBb4YzIc5gGXNiEq64vhXVvLThpXWrFjsgcaYW64Gveb5iuxXXM8LATetWlGiOV/U9sBkywsCqxX6z4TXqVjQzQ4IYJ6+e1Lrtiu/Pu/72U2fNOfOsS848+6JZZ1102hkXnXzquSefft5pv774jN9cdvo5l5521sWnnnHhqWdccOoZF5521sWnnTVn1jmXn/Gb3545+8ozZ1958WXXlhAmaXW8WhQ0G3G7A3r15mDQ6PVqnW7U7kTtTtRst/v91uQgnZzsbZ0qFDY9et8trdQ8duzQrt3TcTMJmk07Sbx6vdbt1Hu9Zr/fnZrqTE62BoPO1FR7ejPoitvDYW9qqjc11Z6cbG2erA/7catV73Zag0Ha7gRJ6sWxGQZGGNhh6ESR6XlV261YrumFlh9ppqM7PgCtZjoV4JW1XMm0Rd3UbA/8FJRcJ4qCNHXjmhnGfqMezXgkm26aurW6m9TtOHGS1KolmuMptquYtlw1xaoJ+CFckhltJqWd06qA8uUrBl8xKEklBBlheIhkUVZAWREMtCAtBSKZIkbmylgOwkooVcbpAoyD3JM8ihcwIodgEMUAqMM0eyLxCGV5MOsCv8QMgczyoK8u4hTK8IBRw2iO5MSZQGNB4eQKKcqErBDSjIIAPBdh+TLDlSgaiOQAvQxTXJliigR5QlhSIqgSRhYRAkKJwv9H1ntHyZGW98L65/uOzQaNwsxogsJqtbtKK2kDwdi+HC6fjc1nfG3fa3PBwF4TjI0NZpOk0aTOOVR1deXw1hvqrVzdPSNpFwwsxizGxphk0gLLknZZg8EkG2x/vt8fT3Xv4ntOHZ2Spqdn1N3P+6RfqDW3yrX1QnmjWFkrlNZKlSuFMvx1vVi5vFm4tFW4uLn90JXNBy+tP7S28eDFK5fWNh++vHH/xcsPXLzy0NoGrHP2+KOMjzKeZR4Ad9OUxBEKAzcIsM8tQjTHMTG2CFFtO6+TNU3UNEHXeoosSHJvILV7/Xq72ey2FUOLkuiDH/qLL335iR/+6Pv/9v/96w9//MNvPP3Nj33yE6Pr12zmWdSzGFeQO3RscDowKMFRSJLEDWMURW4UkyhmaQLIRBL9zO5UxxQo6QCsxWGMghBiFepbEscsG9Hpt0NhbFIGGi5QKuMo5KOMJDGZRjgKAxhlRbs70bVrr/qd1+1fuG3+0G0HDt2yf+HY/vlbbt63esPe5RfMrcwtHJ9fObWwemp++Y75ldsXVk8uHj47v3IGonTx8J2Hjp47fPzcQ5cKNIh0ZOuEOH6Ao9ANQxJErhcYmGqYGoRZzEMeRT43uW/zsFytvfGNr6OcfPXpr/7tp/7OYZ7LA+xzEgYsybwki0aTeLwTpONotDN+5NHxex7NSU7Xrma7u5NHrkPW3Xn00fTa1fTa1fT6tWAy9kejMBuH4x0+GpMoxn5oE8/EFApgxHyHcpt4NvFcL0DMhxmyxThI8FjUg0kV5GGHeg7lFvFMxh0e0DhGga9hlyaJG0QwTbT9wOI+YFTg23WXmIyb1JNtNLQRALwBuyLqZlfWunK+mGkN5GpXaIrDnqK3JQVqY6iTS6BgVGuWGu3KVAt/qwYavA3AhEPQFhqtWcDk7Jy+2OgKlVa33GyXmx0AscEgulhvlRttwGNWW91yow3AzHqn3xSkWl+sdHqN/qApSp2h0hAGtZ5Y64vT/N8pt7uVTm+70dqs1jer9Y1Kbb1c3SxVC7VGudmpdgWAfFZb3XKrU2y0ALJerDULlcZmqbpRrGwUK+ul6ka1drlQurRVuLJduri+dWl9a22zcHlj++G1jYfXNh5a27i4vr3HyxKWxjSJ+QgmpaNgMgp3x/HuJBpnPImDUeqPUi9LWBzjKEQ+tz1mc0+nWHNdxXRk0zYxsSk1MTYxVk1zqKmyrrmM+nFEuGe5SLctxTSHujE0bAVhFRPFRQajFvecwAepJOhIvdGYZxM+GgHiH0eRG0Q4jCG12p5vMU9zMbBVJNNWXVdxXY1ggB87vm/7HARoAIpMkxjUpGCehMMABldQD0PE4jiiU45BsLP7mvvetm/hxL6FW286cOSG/Ydv3Hf45ml3euO+w3MLJw4un5pfOb2wemp+9fT8ypkDS6cOLp2ZX75z8fCdC4fPLh4+/UfvvOhQb2gbMrI0jEFLWrWRYjiSketH9zRNUGXZ1HXCVNfrDo3XvOH1DaH2+af+/otf/wJPQuT5EFcODxzmuyyYhZPLAy9LvTR1g8CLgWN8bfzIIzuPPjq5fj25mtMA4+vXgvEkSMfReDec7AbjnXh81U9GDuWa7cKzAZoK7h3KbcZnpaxBmDmNUohtCzNY+WjTQxMOQZamMJOnSeIEoc48i/skSrAfOZ5vEgaoUsCZwVFre34+esRktksbWo6gGdDuDgyrp+gNQap2hZowADhkrdNv9MV6X6wLoAbar/dF4G9AgoW4BRA4iIDm/I1as1htVBrtcr1VrDW3ao3NWrNUb2+WquuF8mapulmqbpVrIG60WapulaqVdm92WGzXWzMkRqnRLtaahVqz2OrUekKp3d3Oy/V2sdmCdW6p1io1O4Vmu9LqVlvdSrNTBn2Wdrfc7pbqrXK9VW60tiqV7Wp1u17bqte2G/WtWn271ijVW4Vqo1RrbpWqV7aKa1vFy5uFy5uFPSyNvCyOr07CnVEwycKdcbgzinbH8e4ku7aT7k6Sq5NwZxTujPxRxkcpH2XBVNAIBb7NfViZOj63OYOInWrSeDZjJsYGRhqyVcdWbUd1XM0lJuOO71vcMxg1PWYwavuBwbgThDhOcBC7YQSx5IYB8gMSxVDfzhBOsFk1KdUp0alncWgLueVxmiZ8PIJNj5elKPRtzuGrJmUo8CGMYSJtcQ/WtpBaUeCzLHvX2taBldv3Hbpt3+KJucVb5xZu3Td/bP/CLXMHj77g5uUb51bnFk7sP3THgaWT+w+d3Ld4x4FDp+eXzy2unltYufPA0smDyydfe98fszhzAs/xmUGpirCOqUWYgQggKFWXyI5rEmoS1yDY9Ljth/e97W0PXXrwbz7+4We+8/WdR3ZEVRYUeaAbkuUMdHOgGIrpzBYtFmYO44j5OIhIlNA4Y0nqp7AQyoD9y8cjPhp5cYp56AB3ivksTIgfGYhALoWkSvyI+BEEquX5sCEHqxi4IGea1LOZP0NoA/gRhzGOQjcI3DB0owjHCU0zmmbBeCcY7XhJBtIf06OWw3cBLg2AaG4Qwz08DBCjsoUU2x3aSDRt0bQ6itpVtJ6itofD+vMyG1xQ90L7ulGpQbhCJQxxW2l2YAJUqNS3K/WNcm29XNuu1EGIbL1QLtaaxWmcbJaq25X6VqW+Xqqul2vb9dZ6ubZWrGzVW4V6a6tc267U1gvlK6VKqd0ptbulTq/QaK9XquulymapWqg2CtV6qdkpNDuleqva6laB1tNqlzu9hjCotXvVVrfW7laarXKzWWw2txr1QrNRaLSKjVa50S432rVWt9xoF2vN2fGxhyYhHyXBJMtD9Ooke+QqEMeTq5Px9avZ1Z3k6iS9Okl3J8nuOLm6E+3shJMxBBI0ewbFBsUmIxpGim1prqtjZnu+G0QoCCyPGYxaHjMZg7dZx1RBSEGORohOicFosLNz9X3v2/3z9/JsBFMK5AdwVLuB7/jBdG6UD3tzrbOAO76PwsgJwqksFbH9AEcRzIcNSgxKDUxNTFXHHVqOhjHAj4GyB1nd4p7FPdvnOsGmxwYWOv/ilx9cPbl45Nz8ypnFw2cXVk/PL90xd/DYDTcv37B3Ze/+I/sOHt+3cNuBQycPLJ06uHzm4PLZhdWzB5ZOzS+fOXTkzlf8+v+g8cgfj0gcmcwDhRrDpbrtqgjbno/80PEChwcoCFHALc4s7t1/+fKb3vyWR9597dl/+OaH/+avdAcNdVvUbdlGQ8NSLSQbNkAdVAvBJWnmEPgMhiUZlmY7BnI1BxkYm4wqCOkuNl1qudQinsU8kzAL8iSmhktNTHVEdEQMl0J7ArRE0OKYQTjdIHKDyGI+CkLgWigOVqC5ttQAACAASURBVBHWMUE8dIPQDQMUBA4PbD/AcYLjfExIosRLR8B5hCfEYQzhOjWYIhbzHO7Dj8gfEyUoiBwe6JRanMMTWtzXKTOJZzKmuq5k2TBwhh1pV1bzRUunNyNpQJqF2hgK4GK9tVWpb1bqm9X6erm2WalDMBRrrWKtVW60C9UGRG8ertPN6kapul6qblRqG6XaRql6Zbu4tlVcL5S3681is7Nerq2DLVW5lpe1hfJWpb5VbWyWqtVWt9EVmv1BvZcz5lvTJrnVH7T6UqMn1qZfqveEeqcPmMRqq1ttdxvdfqMnNLviHi+Lw51RfHWSXt9Nr++kj+yO8v37JNoZpTuTcJSOr+2Oru2Ca2U8zqJRFo8nPE1pHCE/QLA19TyDEgMT1XIUy1IdVzbBY4pqGOsEm4xqGOuYKo47tJyhacqOIyN36CAdM8vzWJawNDYIHlqObLuq6xqUqBjJji07loIcBTmq6yiugwKOAm57TCeu4roycgeWLZn5mycYlqCbfVUf2raKsIqIaruqhXSEbcZN5tmeR5OIpok3yliW4iSGcMVx5Eah6VGaZv/zTW+fW7x9ceX84sr5xcMX5lfP7Vs8uW/++E17V27au3zT3PLNc4f3Hbz14MIdBxbvOLh06uDy6YPLpw4cOnVw6ezS0fMv/MVXGsT3x2PI6iZjJmWGS23McBjz0YTFKQ5CEqc4Sd0gQtxHPKj3+695w+uQZ3/lG0989kufCdKUBgnyQpN5moM12wW4wmxuCQwKAB7AerA3kCXVBChSX9Z6sirppma54MWGeGB7vkU8i3iQ3CCJQW6EXgP5oeOH07ld6o8mINEMyy0+Boynb1FuMY54xNIxiRI3CKGLgcv0uMG4Tj3b84F0CUEINzP8tkGYxTicqqbHdOo5QUiSlKQZy0beaIzjGPojkiQ4TlAUkSgJJpNgd8JGGZz7tufrmOouhbYIgBkNQZoRraZkyXax2SlOc+9WrbFZbayXa2vF8uXNwnqhvFmqbZZqV7ZKG8XKLNlCQEKdvLZd2qzWtxstUJOBsnmjVLlcLK9tly9vFi9v5ghBQEo8tAa2UcVLG9uXNwubxeqV7dJaobxRqUOTDLVxoysKQ60vq7kHj6Lls2hJaYtiZyB2JakzGPQkZU+4k/eowWTkZWm0M4p3xsFkFE5G4CcbjbNwMop3J9EoC0cpzxKWxP4oC0ZjnmY0yVcgOI5QAHxXrDtIsRxR0RXTMXCu0GtzbnMfxrmSaYmaIVtIstHQRoqNJN3sK2p3KPdVXdDMoYV0TFXXlW1HQQ4gijWEdYQ1B6kOkixLNEzR0BWEho4tGib4XCmOq7qugpCOiYIQ3KvI1RExMLMZN6lnEGoy5vg+CkISxzMSPI4jlqXQ6779/rX9S6fnV88vrp5fWD0/v3LnweXT++dP3LB35Yablm68efmmvSt7Dxybmz+xb/7kgcVT+5dO7Vu8Y9/iyYWlO5eP3HX6rpc1BMUfjVmS+tmIJTGNE56OvWREo5SlGYsTHEYkSnCc4jDBQcjTzOHB6//gTdV25TNPfPxrzzwZT1KLMHjFBobVk9W+ogE6F/D0fVntKxrYVXdkpT1UOgO5L2uSYQ1N23SpTbjrBbCMUS1kuMTEDHkB8nyDEKAxOTxw/NDxAholPBuxOEHcJ2HIsxFLRyRK3SDyR5NwsgMYEhT4Nuc2Dyzu2zywPR/xgEZ5keKGIYljmiYkjkmSkDhGQQjZNZzshpNdno2D8U4w3mFJ5gYRCkIUhjROUBAaHtcoc6OYJhlLs/jq1fG7351cu5q3QmHkBKHFfcvjKAhRENpe4IYxjmI3ilk24qOxG0WO71se8EaIgvDQQX3d6MhqrS9Uur1yp1ftCbW+WMlXLEK51S03ckX8QrW5XW1sVRuFemu9VF0vlCFQS/VWqd6CbLlRqa1XapvTznarVF0vVq+UKlcK5UtbxUtbxbVph3lxfevSRuHSxvb9F9cevLz+4OX1h9Y23vHQpQeubF7eLD58ZfPSxjYscrar9VKzXWl3m8Kg2Rd7kippZmcw7MryQDckwxzouqCpe6Cpy2WyR6MgS7wocHwfR6EXR34aJzuTYDwOJuN4PApGKU1jEkckiVma0udwCxHsLd0oQD5Hnqc7LqgWDKZujhoimkth9DcwTPBr7INTo6KJsj5Qc5n8pjDsytrQclQHq4hMGbBYcVwdEd0hiu0OHXfoIBjtaq4LMCmg0VoetzzucN9inhuEbhCSKOf0ACVFc4nmUtge6YTA6pUmMctSlmUsSfkofcfDGwdX7pxfvXDo6IVDhy8srp6bXz6z7+CJm+YO37h35YabD73gpsUb51b3Hrhl78Hb5hZun1u8be/8if2HTh1aubB67N4Tp1+6UW754x34rLs+MPtCyF1uGNmcgwOI60cgR47j0A3Ct779nX/24Ls+9JHHnv3ONz7w+Ad1QhSXAEBfdbFk2orpQL9qE093iQ3BxgPL9w3KYK0F2cZhvoU92LjApdmu4WCHcOT5lsdsj4PCK/JDi3oW5SgIvTgJR6MgTf00Y0kGO2oSJThMYBENEzuTeygI4VW1GceeT8IQRzGJEy/N/PHYH42D8YSPRjiKLObPDFSRH9icW4w7XuBGMQojOwjdMHKCECcJSVJ/ssOSDIcx7IRmGFgcJ7YfGMwDd0bFcTWMLc5JkrrTcCVJOsO9kDhCYWh6XCNUxWSIbBkhwTC7mt5VtcZAag3lnBgwUJrCsAk8QUGq9wfVnljp9IvNdqHe3KzUt2uNUqMFpN9Ku7vdaG3X8jp5o1jZqNQ2KrW1YvlyobRWKEEWhVi9uL41u7m4vn1xffuh9a3719YvbmyDE9xDaxsPrW08cPnKw+tbcC5slWqFWr3ebTdEsd4fNMVhazDsKmpPU/Y4PnfDgCWxn6ZBlvEk9tPchCL3DpmA0NlOujuJd0Z8nEJ481EWjMfheMyzXLTluTUJwTpyh7o11KyBbjZFCcpx8OECEPbMeEbQDNl2FMcRdWNg2YJhClru4AooRZMxi3sGaJ+7RMfUZJ7pMYMxJ2fbkPyj4AfQC0GZrSFiEIbDGLT8LcYhQSmOazFuECrbSDItQClbHnOj0ORcczGJwwfWS4tHLxxYvvPQ0QtLR+86dPjCgaXTew/euvfAsZv3ra4eO7m4fPwFNy/fNHf45v1H9s3fsm/h+N75Ww8snVo8cn5x9cLysbv+7OImSzIUBDiKURDAApklGc/GXjqiSeLwAILKZAzcAFAQrBVKr/+D+7Kd5Olnv/rpz3/KzxIWJ16SgTqcP54E2diPR36S+WlGwhhUWmmc0jRj2YjGKcxvIN3Znm+S53aniulotmu61GHc5dwizMD5mho0K0zq4SDy04yGsUO5hT3H8+GrQCRmSeqlGQp8g2HH9/OjJ4hcP6RhgoII+REO876Up2MAe7pB9LxJFbY9D/HQ8rjtBzBf1Ag2KLM9H8pv5IduGDm+B1YJU1QMtz3f8jhobhmEGZQ6gY/CCIWR7QcojHCcuFHMkhR2figMYIFk+9z2uU4p1NgQ9jplKsKKgyTLmuElpiaDelfW25Lckga1fq/UbhVbzXq/3xCEaq9X6fZLrU6x0S7V2xvl2kalBmL5W+UarHxK9RY0rmtbxc1iBfLzle3yla3yWqF0catwZbu0UazA5HmzVL2yXbq8WdgoVrYrdcjeV7aLG8XKle3SVqUGN5vl6h5IicF4FI3G6e4u1L3Jtavx7m66uzvK1/fjYDKOxlkwyfxxGu1Oot2d6OputDMJs8zPUhgL4yh0fG4yqrpIdmzJMAXQhpWG7eGwIw/bstQcDNqSDITSzlDpq5qoa7JjqxiZjAKE0PS45eXDRotxxw8s7quYDG2kIFd2bJgDK66rE2YwTyfM4r7BPIN5GqGaS56PU9EQ0THVsAuDXyAJmCzn6CjIkSxzaFuq66jY1QhRHAcF3lvf+dDK8XvnV8/Pr55bOnb34pG79s2f2jt/29zCrS/Yu/yyV7zql17+yv/r5xZuuPnwjXsP7z1wZN/BYwcWbz905M7Fw+cOLt25dOSuh9arLM1szt0gdHzf4YGXjng2JmGCgjCnAXoeiXNTkmAyTq5dk2z7d1//+5qhfPmpzz/x5Gd33301nozC0chLEz7OcinJ0Tgaj6PdSTiZ+KORPx4BdAROBHM6IrI932SezbhDOYTrdKcaONQzELIwxTyyKHf80A0iN4zgsLNIno0Nh2i2a2LmUG5TjphPgpgGie0xk2HLoxBCU5+UXPrHzNvUBGIbfiuHBzBGtphnMubwwPF92/dgweZGIY5iEsY0TrwkY0mK4xgF+SgEVgzQWudjOR44HEpxWCXkNTkELdAtbc5tzi3u65SYHnMCX8WuwTzbD9wotv3AybFu1GTYZMSkRCdYx0RB7tByJNMZGLagGz1FA5R/tdevdvvFdqfUAquoXrnV3a4318vVjVJ1s1idVct5yi1Vtyr1rXJtHcKvUN4q1zYrtY1KDfjxxVoTRr6VZgcq6vVC5cp2eatUXd8u58Fcqm6Va7B03TMjoATjkZ9l0WQUT0bBZMJHWZClQRoHaRqMR3yUelnsZTHseFiakChyuYd9n039b6bNjGd6RCeuTrDuYhUhINlAjEFsiLopaPrAMIe2NbQt2bEV5KjYVTExmGfBANkPTerlttOW3dX0rqKJuiHo2sAyBqYh2dbQRjJyNUI1QjVMNUJVF8s2AmAqUFWhXjIZyMRQgxLNdVWEFOQ8R/rxPJNRjbgqxpbHusrgHRfXTl542dKxu+dXzy4ePr9w+NzcwZP7Fk/uP3Ty5/Yuv/a+t7zr4fUbbj5809zxuf3H9+4/tnf/LQvLZ5aP3nVw5czi4QuHj7/wjW95F41S5Ps6Jjoh07yU5YY9UQhdA1R6YOcT7e7iOHn9m99SKBX+9uMf+crXnnjPY+8mge/FsT9jKeyMo8kkHI9AP3lmR8DSFHj5MLaZgkY4CSPMQwAzgNyhYiLVdBTTVEzbwsxmebAZhLl+xJMRDWJYt7o8X7piHmIeYB4SP7KxZ1FqecTyGADO8jQehDDIhSiFPY3DfRQEMASGvQCJk9nZ5E/GfDzyRhkUruFUhN2fjFiW+pMdb5TN/E1gLwXtLs/GPEvh1fNGIzYaeemIpyOYh0FJTJKEZRmOYzcKncC3fQ5J2I1immYkTkgckzh0fOb4jISchT7inkmJQYlBqOK4soWGpjM0nYFuibo1MGxQsegMldnSqNBog4HNbLmyUaqsF8rrxfJ6KS+PNyq1zWp9o1KH++16s1Brluv5bgYiFsJ1q1zfKFY3tivb5VqhUt8qVS9t5kl4bau4h4+yYDzKfZ+S2B+n0c4onIyjnXE4Sr0oCNI4GMNmNYHLH6ckDmgU8CT209TPUjbteFmWkiSmWeRlyayVnZXHKPAhoYEZrmjokmEMTEM0dMHQOrLSEiTJsAzCDEwV25UtR1B1qJl7mt6daqN1ZbkjD7uqCrU0TP81FxuE2h7PeS1uPufMN4HMMxmHT2QuoaAZsmMbjIAJgMW47XMnCHTsbtaKrYH0wl/69aVjF5aPXVhYuXNh9czCyp2Lq+cXVs6+YG7lD/7wTxGLzl74pbkDt84dvP2mfbceOHRq6chd8yt37l86tXL8RUdve+kLf/HXBgZyg8ikzA1DloygAA7GO/5oAgHGR9kUrTHtLMbjP3ng4bf+0R+9/wPvefofvvqRj/01T+JoPI7GY3ibcljfKOPj0czyA55zBvAyCLM9TtMEx6HFmOZg1XY1x9URMTFzmK8jV7VtC1MaxF6UWtSzqOcw3yJMkLUp6pBalDqe58WxF8eAMaZB5Ho+8jzEPdhaOzxw/dAJQtv3TepBoELQesnISzM+GvFszLOxP5r42cQfjcPJTjjeCSaTYBarU1cxfzzio9Qfj/ho5I93wp3dYGfij8fBZBJOdoLxJJzsRDtXg/EkmIz88QicFvzJJJjsgI50MNnxJxN/Mg52JsFOfgOHgj8ZB5OdYLLLJxPwjrj2vvd+9JOf+OJTX/nCk1/+m49/7LEP/eXk+vUwy7wotAnRHaTbrua4qo00hE3qaZiojis7OUCyNRi2RKktiG1RavYHzb7YFAaASf4/gBnN9UplvVzZqNQKjVa52am3e9VWF+CH25Vaqd4sVhuwH4KYB7xEoVIv1pqFamOjVN2DwsCbjpfCnUm0O/bHKR8lwSSNx1k0zuLJKJxk/iQNJlkwyYLpTbwzSiajcDTys6mkaBy5UYiTiKShN8rTBUyJ3TBwfA90G6BOhgQrWWZPVdpDqSPLfVXrDRRRMQTN7A2V/lAdqIYw1HqyJuqmZDsCiCeqhqRbuW+8bsmWozju0LJl21Zdx+ae7XGTMtBbsz1uEKI4yGCezfMJh8W47mAduQbFOArcIDQpVxFRXGR5rNFt13oNN4xe+RuvvfngrQeXT+89eNu+xROHDp9bOnL3wsrZG+cOv/YNb4nHV//XW99x84Fb5g7esbB6fvno3Yur5xYP37l8/O4jJ156+NaXnjj9C4V6N9q56qUZS/N1BUtGwXg3GO/kH7XJGDAbU0vLJLq6W2l2X/f6N/ghe+qbX/z8l7+QXb0ajiBW87TjZQmoz03PwQgMhOB/h4KIxilNYpYlOImcIB8+oSDCUYyjhCYZ8gObEpcHhEfAa3Uox56PmFdrdRXDtomn2UgnLvI9Gvgsirw48dPUS+JwNAqyDDHPIgwHMUsylo5YlpEk38d66Si/khGJYxrnq1poAbw0C0bjIBnzdAxOn/44//h5o9Qfj6ZH0jgY7fDRmI8nfDzhozGcZfCiBZNJ/uqNRyxL+XgUTHIPh3BnAvEPwcmzlE8dD0kUsSTDUYKiAAU+4t7k+vUP//XffOZzn//6N7/53e9/78c/+Zef/tu//fNPf/Lt7/3jV7/5jU9/7rN/9dG/fvdj70t3JzT0ccDdgLuc4yCwOdcxVZAr27akqYKm91UjV6hWtJ6itYZycyC1xGGtL9YFoS70K91Oqd0sNJrb9Va50a40Oo2u0OgK9XZvu1or1OuFerNQbRQqdQA51tq9Rqdf7/TBUqTS6e9BYV64w8eFpTFNIpbG/ijzs4SnkT9O+Tjj48wfZ16WzC5Y3tA4ZkkC83pjirkFUD4oObmBj33f5b6BieV5EKvAidGwCyAkBdkD0xQ0XVR1UTX6qtZXVNWydcdVLVu1HNlGkmUNLEu2bd3FBiGg5yZZjoKwTqhOsOzYkm3J02JbJwSKTx0T06Mo8lEQ4Cjys9F7HvvAY48//ugHPuBPdhzODYxVhATdGDpoaNmFWtUkTriz8/b7r8yvnrnpwO037rv1pn233Lz/+MGlswtLZ2+aO/q7r/1fPE4b/eHR2+8+tHpu+chd+xfPzM3fsXj4/OqJFy3f8sJDR+89ctuL//TBrfTqdZ5mPB3DJxV8ffho7I8n/mQS7uzMaj/ILfHVq5qLX/P6N3S6rc984VNf/9ZXH3nvu70o9JKEJSlJEprARz/xspTEIfJ9CAYMuHk/8pORl45wGFked/wA+QHiIQ5ji3qGS03MbModxi2CbUJ1hGXLMTBFPHA83yLMptymHAeRSajtcRaFPIlZFNEwomFIwxB5nkWohZlDOPEjGiZempAwcIOATBWw8ko4iB2eI7dhtEaiOPdDgYeFCUtSL01pkpIoJvH0/5imXpaxNCVxQuIENq40zWic5gdfltE0hQu24jiK3TCyOMdRRNPUjSIofU3PM5lnedykDIRKDEIVhCTL6qtaSxjU2t1KvVVrtlvdvmZZ1PfHV69+8K/+6rNf+MLTz37rBz/6wU//7Sc//umPvvfDf/zWd57+0lNPfOLvP/GBD/3ltT9/T7Kzw6LY9TzdQUPTlhGSHTSwbEE3czLgUG30hEZf6AyHreGgLQ+aklgTetV+t9rtlFqtSrvT6g9avUG916v02sV2q9xul1rtarvX7In1rlDt9CvNDvjEFcDXHAIGoIIQQgYlju/ZnFoeIUnojVI+ym3XAOwONzn0Z0pVMRk1CFZdpLgIDJdBWgn7vutxWAmggMM/zgpjuFDgW5wZlGkuyWOeEt1F4FwqG5aCHFjewHFgecygxKCeQT2TsdlvrhNscS+fb9loaCHNJRb3LUpMTCxKSRj6aRKkcZSlPI5tz7M8ZmFsIWRit9RutocDHHjxZHxpq3Lk1nuXj9y9tHphcfnOheXTB5ZOz82fnDt44vde9yYWRSqiJ8//wr752xYOndk3f3Ju/uT+xbPzq+cPHb179cSLT5z55dfe945gtBtkGU+nReB4HIwnXjbysjFLRyROZrkiTyaTHZrGb3jLmx++9PDjf/XBZ7/7zOMf/ZAXhf5ozLMJS0ckiWmU4jCCypnECY1SGqduGCMe8igNRpNcLy6IYQCrIqwgrNhItd0prJeYGOsI6S4xqZeTnPwQRtM6pjqmOqEGpjb1cBg4jFmEOIw5jOmuqzjIcKnmEotyxAPXD9zAd7hnetT2OMx+css/L4A5PIkSHOYfGDDghf72uUlyEOEwJnEKLGU3imia0CShcUrSDMdJbmsUJSiIYKLh+CFM6QxKNII1ghUXq5iomGiE6pSqGA+RK9tI1ExRMweGBWDjGWOm0ulVWz2AK20UK5e3Cg+vb1za2Li0vnFpffPK5na10VB0PcmS93/gvR/7+Eef/OqX/+Efn/npv//zv/77P//oX37wTz/43jPPPv25Jz734b/9yHs++P7s+q6XRI7HNOSIitLq9beKpWKt1uj22wOpr+uibgq62VWNnqb3VCihh+2B3BoMm4NBXRTrolgXxIYwyBH/IGHdbBdq9Wqruwd5nkUpvA2Ox0xCDAxyKsSg2PE9sGOFDSREKciRgCIZIP6eL6gPeD2o0OiUy0Jh7x/F0+ydPOdNPnVedqMQ8MAsid0osD3m5F7gWLFdzSUaJoBrsxigxj2LcpN5gD2cMWlMjxkED20LtrgqwrJLVMZ14lmYmoyYDBvUVSxTc0yTYZVSjVHH90RtUKqXDORaxKVxtLbdOHriRUdufcnKLS9cXD0/v3xmbuGOfQunbz5w4vd+/81enOAweenLX/WCm48sHDq9uHrn8tG7Dx2+sP/QmQNLZ4/c9pLbzr7s5a/8PZP6PBvxbMySfBbCkpRECU1SJ4gc32dpguMIgPg0TViahDuTB9cuvfmtb969Onrm21//zBOfjkYZz0bQjuIwxFFCopgniZ9lfjricQbTIIdyxANABcEuF4IEZrBDywHWtaAZoqZrjmNTYhIGTYGGsDndb7lB5Hg+5iFivk09DRMdUwtTCzPb4xbzdEw0l8gOUhGGmbPJGAp9NwrsGTCbcYjA2VYZ+SEKQhzGNucGwzrBGs5hxkDH11wiO65oWjJyTY+bnmcw9jNjbepNhxFkBn3RsGtSajAsu45oGn1dB5ZsR1EhJMCqHGTTZvpp1W6/3OmVmp1SvVWsNcFgZqNY2SxVNsvVSxvba5uF9e3ypY3CAxevPHx5/eLa+sOXr6xtbhXKhXa3oVtqkoWPf/iDn/ncp55+5mvf/8F3f/JvP/7pv//Lj3/yw299+5knn3riE5/62/FO2u42S9VSvd1sdruiooqqPrRsybJl5BiE6ATrxDWoq7pYtl3ZsUXTEAy1pykdWepKUkccdAZSV5JaQq/Z6+wBojn2fez7NqWm69qUKsgZmMZMc2Q2GZpNL2d42hxFkCbPv4Gy5DludxqzNGVpNovM2Qg0HyCnCUlimiYkSWmawY+jccSimIWhzXOgr+pg+MANLQfetuns3oNxro5dgxKdEn06eZZtW0GugrCJPZNxneQP0wnVKDU5Rx63MTMxMSkut2qCMjQZ0yhyoqDaV46feenisbtXb33h/PK5uYWT+w+dml8+t2/h5O/f9zaepDwb/d4b3/p/33Doxr3H9h64dW7h9vmVsytH7jp8y70rx+5dOXbvuXv/n/ZAh4Uknr4gOIptL7B54AShEwRw8MGRB80ITeJ6r/u6N7zOdvQvPvnZp775pckjOzxOWJzhMKZJzJLMS1Ivir04ZlHiRSlifr5ExdT2fBieA9HXmepF5tKkjqsirLnYdF2TUliEaC5xKEeeDy8pTHG9KGVBbFMOiReQJFMoSy7UAm+HbKOBafV1fWDqQ9sBrgxQi4BAI9tIQ1ifcQAI0TCC2gpG1rLtSqYjmbZoWqCiJNmOjFzJdoY2gv+OPNVkgefPddJEqTOUBU1XsWN4WHHtgWV2nyekBsxVMJsDKly1K4C6IihO1LpCvSNUGt1irQU44e16c71UuVIorW2XNso1wA+uFyrrhcqV7dLaVuGhy+sPXly7/6FL73rg4YuX1i5f2ag16oqm+KF//dFrf/O3H3nyK1/84Q+/+y8/+f5P/vUH3/vBs9/69tef+PJnP/2Zv/vQRz7wyPuupbsJDalFHAMjHSETUwszHWGLUduDaY6nuFixkaSZoqoNNK2vKO3BYA+NIhwEiHMa5R5TGkKgYwaNJaguuFGIIX7SZHbR56XHWbh6WUqSGKJ6hpHAUYiTmCTxcyEdxyRK/lN4kyTFSTIjjiPfd31uMaYTahBPx0xFU+PzqRyhTgjsS6fqakSnBKp60HnSCZZtpFto6DhD7NjcozxA1LdZoGGmu8SmhHBPVOVSq2l5nhv4KGA0DoeGe+fdL59fPrN6y92Hj79w5dg9y0fvWT567/7FU29625+RIPKy7L63vePn51b3z992YOG2vfMnDiyePLR85+rRuw8ff9Hh4y9aueXuS1vVcLLjhj6ZvnQ0SaG9dMLIYAwUGGFeQOKIRCFJ4qFpvvb1rytXtj/6d49//ZknH33/oywK/GwMLn5eMvKiFPuBy0PXC2gQ0zDBPEReAMXnbA8J6QgSHfBacgl1zzddbHvc4aHFuAlUcs8HFWIDU+xHmIc0iEmQA3cBEZULKZkWYAbykqdG7QAAIABJREFULG1aA9vpKkp7OGiIg3y4Mhg2RQk0mfuKnusMa8bQciTTEg1dduznD+1lG8k2kh136KAhcgEoDu2fqJtD01ZtNzccmKqxAQq61hPqfbElDVryoC1LHVkBLTWIZNiszOiswLwBCnuh0a50+hXwtqm3S80uUHOAhrpRqV0pVdbL1Sul6tpWaaNY3a7Ut2D1Um6sF2sbpfrFjcLF9a1L69uX1rcfXtt410MXH7x0+aHLl9c2Nqv1ek/oW46ZTZIPPv7YF770908/+9QPfvzt//jf//zv//GjH/z429989quf+uzH/+Lxx97/wffvvvt6OEowZ4gxh1KH+4iHbhAhHsy4LrKN9kCGhJiBgeSUiJgPmVgSkyjEYYh9n0bRc8EG1/OSKk1iNqWD4iiEyIQhsBsGgBmG0CVxCF3KLFdDKYijmMQpPBVEOOzWHB9oHL5BqEGoSZlBmUk9zcWAOgLBB5t7Nuf2rHmmxGTUoFinxOCeyZiOiea6JiOWT20PU9eJEZ4wL6SkVivryjAghDHqBoQl0UB2zp17+cLyhYXDdy+uXlg+evfq8XuXj9w9d+C219/3RzSMSJq8+U8eeMHc4X0HTywsnVxYOnVg4Y4DC7cfOHRycfXC8tF7Di6dfuvbH4zGu24YQhrJhRfTjCUpTlKSJGz6enrThaE/GXtp+ua3/eGf/tkf//n7rn71m0985GMf9tOYpyOejfko4+nIizOWjqZC5/nNdNSck1rcICJBjLzA9nyL5fGmOVi20EC3BNWYwlF00P4WVF0ybcmwJN3MNdNs18BUQ0S1XRAKFxRdUPW+aoia2df0mcynjNyBafVUuT18DpoGiNGGKNW7QqMrgBxxud1riiBi2AYC98yaCEwSBN2EQJUsWzTMvmZ0ZVVQNPCDh93mTCoRArIpSi1pWBOEar9f6fSgxG0KueLZ82k3lW6/0GwBB73eF6vdfr3dL9dbpXq72upt15pbtUax2Qbi63ajsVmrbVbqG8XqRrG6VaoV681Kp1NsNLeqtUK9sVGprJfL6+XSRrGyUaxeKVTWi5Wtcm1tq3h5o3Bpo3D/Q1ceuLj28Nr6xvZ2sVysNWu6pUVp+N7H3vN3n/zoE1/+zDPPPvWDH3/7n//t+z/+13/63o+e/cazT37+S5/+yMc+9J6/eHTy6E40zkjgmQTprq0hZw/0k7NFKMujLqFJRJOQxAGLAxaFLIpYGEKskjiiU3WyWZQ+X80IInPGC3WnSTW/4giHgRuEbhDPTgqaxHRqiwwhDU+Yp+UwcgKIQGikielREF6xeb4KsrlneZ7pceiWAZiW46iwq7jYQNRwqc49zPE17H6a+8+855HvffyT//Slp64yzofS1977519Lki+67mdN86OOazf7Z86+ZPHI+cWVcwvL55aOXFg+dtfS6l0HFu747f/+ehIEbhw9uF6cWzix98DxuQPHD8zfdmjl7OLq6f1Ldyysnls6cs/S6rn/8Zo/oGGK/Mj2+HQ2hoEnAAoY8HrO2niaxjRNw52dy5sbv//G1/EIP/WNL3zhK59LdkaANGRpQqMI+88xyHg2gViFzQ0KorzBo56JqI6IyZjleTbzTEJtwgzkKlO1ZNGwhpYDxnOSbg1NW7Oe83GVNFNQNFHRhaEqKrpqIcPBmgN0H1e23Rx5Ytk9Te9rWk9VJNMaWk5P0fqKBmKftZ5QarRLsPpvdrfqLaC8bNWam7XGVq2xWatvVGsbpepGqVZu9xqi1JrGcGMg1cVBS5DagtToCrVOH5CqDXFQF8S6IPZUvauojYHUlIZ1cdDItU7lRl/sSUpf1malcr0vNgZSTRSrPaHWEyDt17r9Zk9s9cVGV6i1epVmp9zugr1gvS/W+v1qr1tpdcr1dqHaKjfatVav1u5Wm61yvVmqN8qNZrHe2KrVtyv1Yq1RrDdKzVap3ixU65ul8kapulaoXNzcXtsubldqm6XK5c3Nh6+sX9zYeGjtysNXrmwWtmuNhjAYIOKOr44+/JEPfu4Ln/z6N7/0T9//1o9/+t0f/Mu3v/+jbz37na996Suf++RnPvYXjz+25z8BFdwonGU/HAUkDmjIWRgwSK3TRAciDNCDzYJtdjPrY91pbiRTLo77XHAmOAxx4LM4plFIohD4ytN0Gj7/aXEUAXPS8X3L47bHbe5bDEZZDKr0WV41Qagp8PMLGLYu0x1iuMz0fF+R/vqdD3/tLe96+l0Pf3W9+FFhaLQbH5Okf5Xk/2j1/3et/ZOLhSf/+J3B295x9o575pZuP7RyeuWWe5aO3LWwcm75yN0Ly2df8crfsgh1gqCrGsdP33Pj3OH9B07MHzp5cOn0/PLpQ0fOHTp6YeWWexeWz/zXX/0dwhMaxcj3AQbohpETBLbvgyIcHHwsjlkckzjCSUrjNBilXbHxql99ab9T/tyTn3r6O9/Yffd1h3OTcYt5buAj37d93+a+SZnFmMt9x+M2ZSBrZrhURVixkWa5OsImwTCoc5hnYWq4WHdc2XQkwxrolqDqoNDdl7UeyO2rBmC5JdUUZb07kLtDRVD1gW5KminrtmI6iuEoJlIdLNvu0HJEw+qpWk9Rwdkox9aqeldSaj2h1hVKzXap2S41O1u1xkaltl1tbtea66X65ULlSrGyXqxcKeRtIagrQBoEdc9CvVlqtAv1ZrGRp+KWJLckudYXmwOpOZCqvVkMS3VRqgliU5TAxaczVLqKJuhGX9N7mt7Xja6idWSlORhWu/1yq1PvCU1hAOTSarfXEPotSWpLMJ6VmuKgJQyaPbHdl6rtXq3br/fEartX7/VrnV6jK4L4S6XZKbc75Va72u1WOu1qp1MB0+RKfbNS3SyVtyrlQq1WqFW3q5XNcmm9WASPDKDjXdkqX9kub2yXNgvFUrXa7vU0y6Sc7F4fffiv//LLT37+H77zje//6Dt7YHQElws5MI6m+5iAhD6LAhYFNPThS7Mty6xGnX378we/z9/r5I+JIxQGcMEwmUQhDUMShsj3Z9sgFHA39HDkz35KXgbnLI3I9kDhAfRKGZoubCGF6gQbBJuMWj7PGeTcsxizMbMYlwlRKCOFbXzmnvHt53dOX9i59xf5n/yJs7F27VW/9bGX/9rf//pvff43f/djv/rqRy7cbf/Kq1964WX7lk4vLJ88dPjcwsqF/YtnFlfPz6+c++WXv1o2bdXFGqX/5ZW/8XM3Lh+cv+PAwh0Hl0+vHLtn8fD5pWN3LRy5ML9y56kzL601ReR7lkeBjW0yrhMm20i2Hdl2VNcF10yLEAU5GmXYj2kQGkh6zW++6NI77/vgR97/9He/8f7HH5MMXdQM2XYtj6HQR2HgBFynWEGO5jiqbWu2o1kuaEfYzFcQUF6RatuqZStWbnLTl7T+MKe/9iSlLUhAsutKCkh1D3XLQES3seEQxUQD3QTFYBVhybCkqRK/AFZUit4Zqu2BnA9X2916XwS5YEEzerIKYoKz7rHYbG/XGsVqY6va3Ko118v1jXJto1gBVvdWpQ5KDtu5HXhtvVwtT+XO6n0RnMSAlt2eKp41RKklSG1IqrJSFwetwbAjKT1JaYlSW5K7qtY3TMEwe5oO/JD2LNkKg1pfhCOmq8it4aCryD1VhQK+p2iCog8UXRiqvaHSHAxnnXBblEAnudUbNIVBvS/W+kK11630OtVOF4TIq51+pdWrdvvldrvcbhWbjWKjXqhWa61urd3PtVrqrUqzU260tyuNcqNTbnaA+J7LypTK5Vqt3e8ohrwHwmYWq/hnYjUkUcCigEUhCYLnD4ThytEOPxu9s8fM/oR/BNBFrq4U+KDDkGsIcgbbXRA3dMPnvmu2JcolQkJgVLG8ruMebGtg3QqbYdgbAZTfYDlXQydEc7HkIg0T708f5GfuDU6dp7ecMX/tVXp1y/69/2kfPcmPnmXH7iCrt2Ynz10/cy75td965YteMXfo5MGF2xdXzy4duWfpyN0Hl87OzZ+89yW/2pd12UYm9f70obW5A8f27ju+d/+t+xfvmF8+t3T07oXD5+dXL8yvnDuwcMdb/uh+nVDJsmUbaQ6WTUcxHWE6fRF0QzZtSTOGhikZ+tC2DEw1m5nIescf/vpbXvfL169nX/vWU5/47CcdRm3GdcxUhE3quWEEvD+TgoBorsStmEjUDNlGQ8sRFb07kNvCoCfJrf6gIw57kjo1VpXqHaHVH4iK3peUjpi7KrcGw640c3Y1RNUQDXNg2rCc7E/9MgRZ64rDjqT0FB0+u9ABwqe/K6vTTeZzXpu52Uy7W6y3ivVmodGudHrb9dZGpb5ZqRVqTci6W7VGsdUptNrFZq6ZVG53AakHybMpDmv9XFu43h+0Jbk1kOv9AQRwRwYUqtoaDFvSsC4OmpJUF4XWUBINQ9RN0bBgtjwwrIFhioaZC5EblqBrfU3ta6po5IQbybQl3cwtQqb1gqgaQPfPD7v+EEyZm6JUF/qVXqfUbFWb3Vq3D9Kk0BjXegKg/5t9oTVVTmz2hEav1+wJ4Jfb6AkNYVCDVC9I9a7Q7In1Tq/W7lRbrZwT9/zYmEYjR4Hnhh6JfBaFJPgZ3AL8OesVp2opz2EVcoH5OEKwlpjqpDxXmk6DFh5g+xyC2Z7+PnA5z/11ZkjlWR6z8n41nyHNRJh0gk1GdEwMynTmaS5RXVcnruq6uo1M5G5uFmq/8pvWbXeax0+qd75Qv3i/eflh/fyL/RPn+cl7wtsvhHfcde3Cix+968WjV//ua//rf5tfOj2/fHZ++cz88vn55XPzy+fml8+fu+vlrf4Q3ryWMLzzwi/etPfI/vkTcwu37Vs4uXzsriO3vfjwrS9ZPfbClaMX7nvLO7uK2hClrqT0hyq0Xo2eCK6wpVZ3+pb0G92+bJkD3WyJqqjq5c0/vO9378KO8JVvfOmpp7+S7o5dP3R4oCGiOWDVQ6DbNFwK9FTZdATVmMXGTCikLYAvsNTsSbV2v9rq1dr9Yr3V6Irgid4Rhy1h0FN1QTd6qp47X4pyV1Y7qtqQpMZAqkNtKUi5R8ZQbQ/k1iAf8DwnTzG9IGghQcGvBF7VYIE7i234HIM4aFOUSp1updcvdzvlbrva68Njiu3OdrNV7fbbktyS5OZQqfbFQqtT7vbrotQaqt3n2We3BkOAoHYVra2oHUXuKHJXVfqaKqg6gCIUx5WdHOWqIEe2HVEzBV0bWObAMoeWNTBysUVBNQRZE1UdhthD0x6AB9dQE2StO5B7kipqZr7FHQxa0qDRFxododbtVbqdUrtV7fUawqA1eO7MaonD1mDYGkjNgVgX+k1B6IiDlig2RKEu9OtCvyEK4GrZlbWOmLsN7QF+4CwIp0MaZjJic4pCDor4s/z5n8Y2EC0QJwB+siEgp/raTk4gDCCRgoEyXBb3cu1f5pkeAyaElYdiTumEC9LmjM42OxGe/5ifeRihJuMm4wZhOsaaizSEVIQsSu+/uNZ5/Zu6x0+1Dt/S+53f7hXXW6/41e7iMWnlhHj0dnnlhLJ6O779XP22M/X/9t/f9No3Hzh05sDy2YPLZxZXLxw+/sLVW+49sHj29tO/sFmq9yS5r2gD3XrZK37j529Y2nfw+N75W2/cf/zG/bcsH71w25n/cuupl95+9hceuFKctU+CovUkpdUTGz0BBGY3q/Vqu1tptrcr9UK13hYHHUVrikJ7IEtC44E//n8lYfOTn/27b/zD18fXd/tDWZA11XJl0xnolmTaompAe5m7m8tqT1HBMLrc7pYbbSixau1eszdo9YfdgdLsDcrNbnkq0gfBU+sJjb5Y7wnVTq/eE0D8vt4fNEQpp2XLSkdW24NhR5BAlWKoWz1Za0vKrMqFSRJ8b7HV2W60Cs0WCPZC8Of6vX2xAZih3NVaAkephjCo9oVqX6iLYmsotYZSeyi3JbkhDMrdXqnTLTbbpWa70GxX+2JrKDeHcqUnVHpCuSfUhcFUE1So9QQ4I1pDuavpPU3tKHJbHnaGw4FqyJYDoqeiYYiGPrQt1UU6Jioiso0k25FsBxZIKsIzow3JdCTTmTmYyZYj6aZi2LJh6w7WEJZMu6doHXnYVeS2JHWEYVMQa/1eTehVe114BQCS0RSH07NMbEmDhtBv9Hr1bq/c6TREsTkYtCSpORg0B1JnKHcVta+ogqJ1JHkPTGIgE9rcA96zzZnlEZtTFHgo4Gi6sodAzUV3p84Us2+fqm97oBxt+57FuM0D24fLmwUwykc+OQzFYjzftXDPmO5a8oPAmy1pyCx1P1frPi9cn3/KaBhrbo5wMijRXKQRLGNXIbjc7t//6t+pHDnZu+clSmW9/8A7tm+9vbN8rL10vLF0tL14RFy6pX/09t8+tFq8fPmdD2/vP3RmbuGO/YdOL65eWL3lnqWj5/cvnr7jzEsub5ZK9Vah3myJ0it+5dU/f8OhffO3zC3cOr9yav/iiRv3H9u3cPvh4+df88a3tgdyqy92RAnCqT9U+7IGfRSQ70kQTa6/+9p73je59qhN/ZakNHrtSrvb6nQ2197ebl3+wIff//R3nnns8Q8KitwWpO7UebErDkVFh20KWDDCXAcUw0Avr9xo19o9sFSstrq1dq/W7lXb/Vmggr5updOrtnvVZrfa6jY6/WZPrLZ7lXav1OqWmm0QLoKrOgWUDzRT1MzOUIXVSK0nwBlRanVag2FHUat9odLNRXRBvizvWvtCXZRgL9oUpYYoNcRhC5ygJLkuDmqC2BhI7aHShmmwKFX7QlUQ6oJY7farvX5NEJuDYV0QS51uqd0tttqVXh/a1LyDFQatodxR1K6qtWWloypdVe2rmqgZomZCzhR1UzJNyTKHji07zhQlMlXhQFhxXAUhxUEKchWEZNtRHDS0bMm0BEMfmLqkG5Ju6ihf+CuOK+haV5XbA6nVH9T7/Uqvc7lYKLaatZ7YEKQWzKsGUkMQa32xJUptQWoJQr3XhxOtIQza0GnLWldROrLcGQ670rAzkPqKsgciZFZb2twzPWZzinzmhhwFDAW+4/s253koTkMC+sz/FDAGJRajNqUGJQYjJmOmxy3u274PMTw9CFjOVGa+QTyDeBZjBqOgGDzF+kIKBaQLnf0Uy/uZHwrRC9prpkcNBjtVorpIxUgjrkGJghzFRZqLVcc10f9P1ntHSXaXZ8Lz3/edNUF5lEaTs9IoB4SwIsoogvJIE7qru3Lu6uqufPP95XBjhe4ZjUDExd5dsEHYYNZhz+4KDCadxZ/X2IAM2sUCJBH6++N3q0benXNPnerqqls1M/Xc932f93mf96XGi3OLW3ehZ5+VRrd/++3mlu1oyw58/k5w/k544SViyw64fd/juy5vtfrPvJg76+zd552/58zN+844T82a79q5/8bb7nq4ttxqtnvFpUZbN1Lp0gUX7X3vmVv+4MxL3n/29gsvObD34PUfuPX+VKaGZdi17K5hdA1jYDtdw+zopgaQwwUJYyh9h0uXCh7E8dr6+ssfH730CeTHDqYDFzT73Y8+8fjC4pHP/vGnf/TTH33nf/xARKGDqVpbrnDYNx3DRWq6CnCJg2i2Tsam3IJEd+DAdHQb6A7sGXZbMzqa2dEtZfDXNizV9F8Z6KsDQ3lwDixXmVn3TLenDHV1q2NYKoNtG1bXsAema7hI2Z30bKD8PtVvm32tY7sGoT0AZrbXKtHt2e7AhRrEfYh7DuyrF5p223IGAFmEQRm4QtpCAs9HXgC453Kpei06oSah04V0wmVJPE/G0ADUCXWFdLl0qDAJ0xDWETEJMymzuXCFZyYpKDMxswgHwsd+yIYxHw/5UKnHExmmcgsS8ZDFoRgNxShmcUSigMURCX0c+CQM5HgkxyMc+MqLXGUWrhQWIzahNqQWIn3baetG33J0AAEXDuWqs+UwbhPuEu5i5mIOuVr8Ix0mABOAChdzCzOHcMQ8yDxAuEPopujEWnxyPVpfD9fWgsk4mEz8ycRfH0en1ocvnxyeWo9OrqsYG/9brAbra9H6erg+CU9MgvXJTCSkikY5GfE49objYLKmxmLUkLdaGKesesOTJ6OTJ6MTJ4MTJ9S0d3RyPX7pxCzLDdfXg/EknKz547EcT/xJkgYnt5OJN56ocyZwXVsP19bDE2vq8wSTsTcahWuTYG3NG4+8cRjG8cdPrcvByuLdtzOjC4qZ5pbdzoW74cW74Pk73Yt221t2DbbuO3Le1qdvuQsheec9j7z3vRefc87O8y8+uP+ym+66//GFwpKJpQZwdXW1ttouN1eW2t1qs/34U8996I577n3gscMvprL5SruvYe5TGTlELPcGqz2to5s9w2pperOvtQxLhxhLH3LPpcKlAnuBy7gBYM90upa7OjBWB1q+Wr3nnntfPHJ4OIm+94Nvvf7GT9ZffnngAOVMabjIgsSEeOCA1YG+2tdNQFzKNQcObOAQDphU57cwMyA2AO6bTt+wB6bbHhjKfGRloCcrYTSjpVt9yx2Y7sBSinZntaev9LSOYXV0q21YXctV7Ue1x0V3YM902obdNeye6XRNu2c6A9vVHKi8i7q223fBrChV85xLnV5LN9um3VFdGcPqmY7y0R+4yKbC5dLhAnoe9DwoveRyJjxXSDW9DKVvc2FTrshbIDybCYtxkzKTUANTID1XSB2TjmUPXJhAnaqARlRBa2JiYmxRigOfj5KgqjLexD9oOBbxkPoh9UPs+dgPkOeTMGTxkEaxGI7keBKun/Ana7O9eFD6QEjsSeL5gHFARc+wG6vdlqZpwIWMAcpoGJAwAFLQMJTKGna85o0nfDgkQUDCkIURCyPmB1BKlwskPSTU9mpv0/DE2vDEWry+Plw/ESsR/8mTwcm18KW16KW16GSidI9Prqlo+e4QGk4m0drIXxspF4hZ1aq8UVgUi2jkD0dyNOLDeCYwCtbWw/WXgskJNcsWnlgLTypL7rXgxFqwPplFy2AyCcYjbxj7o5EcreEgVC4Taj+yvzZRbqbB+lp4Ys1fm/jj9WCy7k1G3mQkx6NgMg7H43AyjsYTORrLtTAcjibh6ucniyfJnN4t3nvVNXe959z7ztj88JkXPHXmxY+ec/GHz7nw2jPO3vreMz58+4dtQOYzubvu+8iTTx8rVpo2JOOXTk1efvnEK5/y1sbL/V6906t3esu9QWWldWR+4VhqsVRt2A5gnDPBuJAA80K1UV/trGqm5iDNBh3N6upWz3QMF80WE5uQ6AAbSlOu6PuB3tGNdK7wyCOPHJ8/Dhj62l9+7fU3fvbFr/xZHyBXeg7lFiQWIkZyUBMQ1e5Tia7pItX6MyFJFo0iYiPqIGoC3DcT71xVqXZMu2cDHRIDkr7p9k3QM5yOZnUNe2VgrGpGyzBXNbPW6jb7+sBFAwcOTEe9Udd0O7rdmx2GPbDcrum0datjOP3pPiiVP6v6XFG7PdvtOa6JqYmI5sKOabcN28RMcVEOZ64UQMrElEv6NIxZOKRBhPwQBcqRK0hWNvoBCiLg+SZlBqGu9FzpmZQZAJuQmJSZlOmEWozblGsAmZhAzwOSO4K5nLvTtrBSTarEBHp+spZK+lD4yAuB8IDweTwiYUzDWAzHaopLjSXJ0YSGMfZ9L4790YiHIeJytael8sXK6krPsV3GAOPY89kwSnYRr0+i9bV4bd2fokZ5pHiTkRfHLApx4ENfAsEhlYh7m6ITk+jkenzy5FDlwCdPRidPBCemCwgTmd5auL4WrSVATSCnHplMgvHYG4/kZKwsfNXhTcZyOPLiiRcP+TBmw1h5psjxyBtP/Mm6N15PZq+SCay16W9H/njsjUb+eOyNh3I0FMNYDIdiOCFhpDCvdPliGIs4UrhNoDtek6OJHI/kaMyiIY8jEUUyjrzhUMZDMY7CyYkYp8LBnk+Gtx5++KqL/t8zt55x/pazztv6vnMvec+5573n7LPfd/bmM8+++IwLLt9x6cLxdLleT5cLmmNTyf2hPz659snPfG7t1CvVZquyvNK1ksH/crP1wCMfe/CRpx974rmnnnq+Vm8WS/WHH3ny+pv+8MVji5oNVH7YMe2+5agJLJVnqq+7SmIHNtAAGljuwHItgFu9/pFjx5599plMNtOz9M/8xz/6n6//899887+aBBoA9Q2na9hq54IGsOagnuEYLlbgV5PKyvtHGUmrt9CmmXDHsAYusghXHE+yl8WFfcsdWEB9sFbfUAoEtWK0rZmNVm+5M+holpoj02xgQKyMwnq6rWJvsq/FdFYGxsrAaPb1Zl9XWxvVWkS1ZkKHWLFNiXMlYTrCqnx1p065tpA4CGgYYD+ZBODDEYtjEoY4DGkU0SgiYUijmMRDHEYKZkkyyYVFuUO5y6QjpMW4xQWQiShStZSwn6gsbSpUxJ4hVvFkgEnA5dQtzVMfWBW66jw25Q4VifbD95HvQSmo73vDIfU9h7Jaq11trXYdSwPAQMRE1GGcxqH6ArM4EsPYGw7laEjjiMWRNxnLyThYm4STiRwN2TDGgY98Tyn4NwXr43cXge+qA5M2TDBlX8PJRJ1LZereZKyAGozH4drEW5v4a5Opl28sxyN/PAmGa944eb4CcBIVxxM17aE86eRwJEdDbzz2xmsiHskoklHE40hR6lNLbrUBPVLnp1FIgoD6Ug24ijhWj4vhUI4mcjglBkZDPozlKApGIzk6IUfDT8XHvzC6lK7s/9CuCw9dsO3Qxduvv3D7lZu3Hrhg277N23Zt3rpn89b9F+y64YobDh8+/tFnnn/iyWcajdWeri+tNBdzhSeePHzl1R84+9xLFnNlEoYmJjbhjz59+H1nX3zeBXsuvHj/BRftvmT7pRdctO+Ms3a894ytDzz8TM8EHdvp2m5LN1V7RrOBan/rDlSNNQsSBQmF4a5m1pabR44dfe65Z8rlsqYbpz65/l++8bXXvvXX0SjqDcxO32wb1oqmd0y7ZwG1Gryr2T3D0WxouFglsV0eJPYEAAAgAElEQVTdVm/UmdaiavNSz3ZnC536Dugqvy/DUgtdlGmIMhPp6OZqd9Ds9Dua2R6Y6vx901Wawb4DOqatAWRhbgAyo3k1gFY1o6kZbdPuWUBtOtYA1gAZuLhnA4sk8TPZMs4FkBJ6QiW9yAtwEAE/IGGIQx8HYRJUozhx/Jk2QoEUDueu8ICXLGtG0ldSZMVLuVzaTNhCqEE5ID0ofTgdPJg6aYauSN5XSSPVZ3OZBO/6UVWkSAazOVibcgczQIVDmUmxgZGBkYUQ5BxLqUPYta22aTS1wQAAxb1ZlNqM2oy6ggNPIk8Sz8O+D32PxZG/NvHGI28yDtbWVOxVqBHDoYzjTYpTnXVfwhPr0cm16MR6uL4era1HyTjrerA28cfjWZabkLHjcTAe+6OROmbZqXoPORyJYMiixPpMAUxFeRZHLApJGJAgksNRMBqp0Wc5GnujiTcayeFQDIc0CkkYsChWk4p8OJp5qamT8CjgYSiiKIFrHIhhxCI1rhWL4fSTjEM5ikS8Jofy85PnPi8Ope7devvFW+/avuuObds/vGXnHVt23X7Rrtsu2HnzxTtv3LLr6h17PnjzrQ985KN79l+7Y/uhSw/ctGPXleddsOt9Z2x5z3svfv8ZWy8/9IG+4U4Lj+GRhdz7zr747M27zzl/35mb95570aXnXXjZOZsvO++iy2/44AMDlxuU6YjokFiEuYQDInQbKtt1tUrUIbxnuxqAUAiX8J5hN1ZWn3/h8FNPfayx1HBcEK/7//Wb//n1f/mnz3zuc23NsBlHXuBQbkI8MFVvxu7qdk+3+4ajzAT6pqtZwAREXR1UmO0ZdtdyuqbTVra3pq0D1HdAx7L7tqv8MnuG3dHNvumohLyjGR3N7Op2q290Bqa6BLT6+urAWNV0VfTONrIlogiEBxBpmKi/tYmZgaiyujUxUzpBID3oBcDzHSEtLhwhHM6VBy32QygDV/o25xYlDhcwsd2SyJeKnnEFdzgzCdYh1AAyCVMQVRFvVnYmMdALHOklc61cujyZK5jFVZsJR0ilQEw2oE+n0hORA8Q6wC6XJFnZrgz+pUsFmMq2dIR0CG2MLYQshAwEO5bRdey2ZfZc18DUYcLlHHrCosTAyGKUhoGMY+r7LAhEFPnDkYxjMYzFeCRGQzEceuORPx6pbeabZmyNQmCwPglPTKK1SbQ2CScTVe/5k7E/GYdrE28aVNURjMdePJRRzMOQh6EcDoVyJByPvPFIxkPqJV0s7HvqckjCgAQBCwLq+9T3WRTL0ciLh+OTJ/1RIrsToyGLIwVU7IckSBba0zBi02BLo1CZ8fMo5mHkDYeTUydPferUiU+clOOhYurYcHpdGEYsjnkUDyfks8PHSOXgQwe3Prh990Pbdj24def9W3bevXXXh7fsuveiXXdcuOOeHfvuPXjF/Td98P47H9pyyWXnXnDpOZsvPef8g2edt+/c8w+ef+FlZ5696467H5HBiAYBDnwShjbl9z700fMv2nv25j1nbt575nl7zrlg/9mb97/nzO133PM4lJGBiYGwy5OhSsg97AVI+Eg1WrwQB6FFmE2Zy5kBUGegV2r1Z5977sUXD3d6HZdROQxf/eqfvPbaX3z1a1+wqO36HPkB8UIqA8Q9B1HlQ+0QBph0KQdMYBkAJpHwRTRiQYS452CGuEdkYEEysBzDBZrjaLbbNeyOYfdMxwTYcJOdTpoNLOUkYoO+5fRMZ7mrtQZGRwG1p60OjEa33+j21a6nrmUrNljVqCamrvAsxjWIDUxNQpWI12HCldKVHvQDqGRDnu8IOVNNqGE3hwtXeg4XDucWTQDjCgmkdBgHQpIggJ60GVN9GpWgKuZpFgnVfTVwC6SnWjhABmj6BIcJi1ANYB0Rg1CbCzDNkNXVQVHNSUcKER0Tk1ATkalHn1TYfrdyy0LYIdQlVIeoY1k9x+k5ds9xNBfqEBsY24wqrBoYAcGZH4go8oZDfzSScczDUBkGetMQ6I9GMh6yINw0S1AT7md9HKyPo7VxtDYKJ6NwMgrGQ39t6K+NgvGIT6GYAHI4lNFYRmMWRNT3eRDKKObDWI6G3khheEjCkEYhDgMSBupXcpjoV2Uc8ziWwyFkVLdNEYYyHvN4xEdDNsNYFLNoyEM1ORnRKCBhQMJgGp+HLBqKaCjCKFobRZMgnATeOGJxwGdAjWIax2w4lsPxMNbX8AP5xw7euX3bR3Yc+Mj2vQ9esvveC7ffd8mu+y7Z9eELt9198Y57tu95YOee+/Zf/sJjT19/891nX7T/rAv3n3XBgfMvufLCrVdtvujyczbv23vgGsulLIygJ3Hg+5M1OVy/9sbb/+D9F5953vZzzt9x3oU7z7tg54UX77nvwceQkDQOaRyyOBmUn62KU/Sj0rtB6UPPh76EQgLK8uXKAw8+cPjF52zkingUxNHnPzf67jc++fVXPUa6WArqB9TzkfBkNPJGExYPWTxKOvXDkRo35fFYjsbeZOJN1oLxmohiHkQyGkbjyfrLL49PviTCCHFpIao7WHeQ4WIT0qQNY9jtgdnWzJ7j9h3Qs0GyLq03aA0MtaRQCejUd1QlwH0HqJ3FKhaZhFmMq1anIn5Mxl3puZ7nCKl2EAPhqdU7LpNTDAhXCldyIBNSR4VKBSGFMeyHJAxnyFSSDHU4TNiEKRmTRRiSAQtjHETASwjk2boqhUYDER0RnSQtWXVpsMnps1mE2VRAL3ClZzFmYKqqa6W70KFK75XSCJsAGy42XDRwQNuwltrdjmUOgNN3HSVj6jpW33VMglVS4GBCPI8FAQt84nnU95OCLgy9OPbjoYxiLxrLaLRJoe40QzMeR+uTcDLyR3EwHgYKkOOhNx7Jafk3y2ZZFPEgFFHM41gMhzxW5fKQhxEPIqZEpL6PfA/5ntKI8DjikWLwQhHHPB6KKPLiOBiPZBwLNXAcx1wlunEshqPZiLPCKo1CEoU4DGkcs2jE4yGLIh7HPA5F5PPQY3HIh+9OlWMax3Q0lqOxT8tcf7T89CMP7jrwyM7dj+3a+9jOvQ9dsuuxnQce2rbnvkt23Ltl2wMX7Xh614GnLr26dmTu0cee/n/ec8F7z9j+nrO2veeMre89c8e5F1x2wcWX3/CBu7AIaRiiwCOBL4cjwOSV19x8wZY9O3cf3L5z//ade3fvufTa626+7sYPlJdXeDxkQeSPJ3I0pvFQjJJ1ozMDBxGP+HDIh0MchMQLdNtdyOXveeCBuYUFQJA/HEejyUtx+RXvbqtwgNu5+MRL4foJORorCyU5mojReIrP0cw9g8cjGg1ZHLMoCieTz/3x5//8a1/57ne/9S8/+/Gv337zV7/+5Y9+/I+v/e03/vQrXz71yivBcIxF4BBhImog2rPdnuX2bbdrO13b6dmOeqStWV3T0SA0MbEpt6mwMDchMwDRXah6RYqbsSl3mQBSAU8o8ZBJic2Yyi8UMh3KXSpUjALSA56P/ABMI+3Mk312B04rUpUtYz9CXgCk73BpM2FRZiUYk0lm6/nqQEHoSu/dqv2kKcqlrYRTSqElpMOEw7nDk2iZqLK4dIV0uLCT7eZIQ1iHeACSDVdKsKXIiL7p9KzEjKLnuD3HHbig5zg92+rb9sBxBsDVMdQh1CECTFAvwMKDTGAhseexMFR7yUUY8jBkQUj9YJOcMqsKhyQIsJRYckWfiihiQaB0WKchGkckDFDgQ08Sz+NRqDwEVb+YRiH1QuJHNJwmwIHPoySnnWWwNAp5GJEgSj5WFPEwZHFEw4hH0awuZVE8cwwhYaTOQKIQhxEOIxoNWRTRKGTDiMURU5xTGLA4VmeYJcAiHorR0DYy0Jpv5XJPHrzmye17ntq575ndB57cuf+ZvZc9e+DQR3df+viuA09s2/vCgUNzN/9hr1g+fHT+35255Yxzdr//3B3nbN69+cIDZ527731n7nji6aNyNKZRSKIABz71Q8i8q6+7Zcu2vQcOXrl7z4Gdu/bfccc9+WL1jg/fd//Dj9VW2qVqY7ndpWEsxhM+Gs9UMlPfoKStJUcTFsS6Aw8fO37nvfcu5gsy8P3JMBieHIvCf4iv/VJ02R9/PBusjeR4TQwnYjgR8YSFQzaVzp3+55rpIqiwMaHS+8KffPG73/v2L37x+sbG2xv/5s9v3nr7zR//9J+/+e2/e/Wrf/7ypz8dra1jGTgkQZHSwSuVvAmZRYTFlKKVu9xT8dAhzEHMxdxlAnBF4ajLtISedBi1GVUSPJcLkOwyTwbNlSGYSagjPVd6jpCz6KekXWDK/ShKdjYlf3qrhfSBFwDPd6XnCs/lnsuFI6QjPEd6FuNJiuv5QPo2Fyo22kyoQTnkh8gPFWOswGwSbBJVaSerInWIXS4hk4AImzAN4T6AGsQ6wJqj1GCuPk00Bg7omU5Xt7qGNUWs07XtgWMbAGiOM3AdHSXKLUtJxB1kAmxjgoTgQcCiiEQB8j1VymJPbqK+jzyp4l5CsgnhEEx9X0SRAjcLQxoGXP2o0BuGLAxVmapYIhz4JAhJGPFoqJCpYEPCgIYh9X11Xz0zwW2CZI/6PvU84nnY92gc0TicMsDR9FVKS/3uc0YsGuIwwmE4S4xP/3Z6XUjq2zCUYSCH4VIj56J+a3n5scuvfnrvFU8dvPLZyw49s//yp/de+uKV16Y/eEf6Dz/81FU3HPvgHeWPPmV2un0H7r78uj844+Izztt13kX7zzlvzxlnb/+D91+ULtVoFEJP2oy6QohopNlwz/7Ld+29/Mqrb7jiqutv/cO77r33oYcffuKhRx6/76FHn3tx7tjc4iOPfyxbroVrJ2cxUNkRieGERarXNRLDsRyONRvcfs89N9xyy2q3J4JQDCM5nARC+8pLd/79l2/4L198bjLhfDhSeS8NhzMeZVanJemi8AyIdMvRLHugm43lZm1pqTvohZH3R3/02W/+7X/737/42cbv/w/c/v7td379+s9e/9Z3vvOlP/vqJz7zuXCyRjwfni4mpUNVzimSKlGFTZ4knzblNuMO50ByRRcpOZGtcssp9k6XfLMaNck2kwJVCfGTbzNh6jmK0VE/zqwnXCYVFQz9AHg+lD6QwuHM5txiwp1WqrNDYTLRM0lPITxp5ygOmTKLERMTtRuy74Ce5Sg/CjWE5DKpxmUHDuybruoqWwBbAGsAahD0HMcAyAJYs52+ZfUtq2uZfdcxINQcR7MdC2JFH0AmHUJNCA0ATAhNgF3CIBXY92kUIt9DCd3NNmEpFVZPB70wUHkz8TwFVxVdZ14BPIiZH6mD+D4JAhIGJAixHxI/ZGES3GbgJ55HfG/2IA595Ps4SLCKAg95EkuJpaS+T8OQxqchl8AvCmkY4+BdUFQBZGre8258Tl8YnL46hAEKBY/D+WPH5o4fZUKspDONw0eaR+ZqTz9bfuyJzP0Ppu65v/rUc625dO3o3Go6ZzRXIIDecHL4xYXzzt3+/nN2vP+cnedu3nv2eTuvv+VOIHxVLFmE9R3gEL6YL120Zcf+g1decfV1O/cd3LF7/46dey+8aNuOnXuvue7mex945IEHH7366utfOJ4KJusiHnnDBK5TOfiIj2IexyIYMj+qNFZu/tDtjz31lGY7SPg0jHgccA9/PvjIT792+z/+9fOfPmU7hGG18nxKWjqUW4QZEGtKuG+7HctZ6fbbnV5/YHR7en1ppVipZ4uVdL54fD6VSqdX2isIg3//7z/97W9/4+c//+nGxu/+LW433vnN2z95/aff+s63//Qrr770yie8eIiYdIlwCQdculzYlNuc25w7QtpcJKUpYSamNmMmocrbwaTMYlw9QU0CKIpVlYuqsFQ1pILo7FBPU/dNTHWEDQVdLhSqk6pSSEcIm1GLUVdwV3JXcOAl4Jw5G777ftJ3ZdzmQskhEpUf94CQwBNIqjEaodTXNqKGg0yIAGWACqhQjakFyax9rblO33V6jt1zHRMj3XE7mtbRdc1xeqY5sG0TQgVL3YG6DUwXmS4yUUI46QgOnCSL1lzgcKZYqAEEGoKbZBTJ4ZD92/yWhYHCKguSpggLQuIFPIh4GPMgol5AhE88FU59FgQ8iJgfUS9ifqTy3ilOfOr7PAx5EBDfRwmAQxJExAtJEKLAR54kvkf9RAxNAl9hWE0SYm86NzhdqIEDHwchDiIcRDgIUPBvgjYJQxKGNAxpGJIwVE9AoSfjUaVUeOC+W01omKbRXm3q7Z7RapsrK/bKitFcaVeX+sutQbNl9PqmaULGOrr52BNP7d17xfvP2n725r3nbN5z4SUHKsudYO0k9kMkA6UstzF78pnnrzx07cFLr9h38PLtu/dt3b57776Du/cc2L17/8GDV1551fU3XH/LrbfevpDNY+lTP+LhUBWrp0vxOFJY1WyQLpSfPnxkLp1rdvoaQA6T1PdIwE7gZ3/06r2/+rvDX/hs04DQxsRh3EBUKfja023catfg0mqn0lipLDVrS81yZSlXqOSKtWK1sZArZ0tLqVx5Lp0/mlo8Oj9/fH7+yLFjlVrVk/KLX/xPP/j+d956682N/+vPW2//6iev//jb3/nWl1798ksf/7iMQsiZTahNuEOlyzyXSZsIl3su920qLMIT9R9hSjxkTkd2DEr1pNw97QaqxlMdKmYSfJVmW0QtXxQW4wZhOiY6JiowGoQahJqUO0I4nFqU2IzanBsE6xgr21EVOR0pT6v5mXCFdIV0hHS4tLlQFP0swtuUQU8AIV3CbUwdwh3CHMxMSHQAFd5sRFzCHcxszJQEzXCRAaCOoAZBHzh9x9Ydt9psVpaXe6ZpAGAAYCGkmjoGAJrlDixnYDomwhYlruQO50qRptmgZ1pt02gZ+oqutQy97zqbkrAZR9MuSBIVSeCrtk+S6AYRCwJ18DCggY89SXyfhAENg+mvQuoFCsCzgwQB9QLq+SpyIt9Ds7a1H0IvwH5A/IAFIfF8NdSLhSRegDwPSZ/4p2Ui2A+Qr87gIekjGWAvxF5A/NNvh31fZYOKqZ++i0e9kEfDnt66756rUwvPuBBawAUugi5ybAe6gGJCMXNMR+t0tYFm2A4W4uh86uChqw5cefW5F+4869wdZ5+3c/f+QwMbiOGEBrGqt7Ef2ozfde99d9x51/33P3D9DTdec+11d9x51zXXXr9v/8FDh67+wC233nzzrR+69fbrrr/xhaPHiBdSP+JBrIA6qyptzixCTIAbrW6+Uj+aSi/mS41Wb2Uw6FuuYSMDAWrP/82n7nj7e09/6XO5nmF0NL3ZHyz3Bo1Ov/muhWJqt6faz1usLuUrS4VKPZ0vFSpLhWojV64vFmvp8tLRdH4hX84Uq+lCeT6TP7aQOb6QWUhny+WKZZmnTp38yqtf/u53v/OrN3/xf8H2t2+/8+sf//SfvvG3r33pK196+ZOf8KIIUuZg7CDiEA645zBpUbUngs7CpoGIDpCOsBqmGQCYJL2nRzpZYsWCsI6IhamJsYmJTZlNmUGIQahJqUGIQYiOsYbUAB1zOLMotRlzmFABUxFFdsIJeQkyhQTcm004JcIp4SHhI/7ujiuzObUpe3fbRgV2A2MTIwshCyILEDUyroLkwHR1B5mEaQB2bbtnWV3DaGtas9vt6Lrm2BZCJoQ6AA4hgDGbEhPBgeOamOgIaghahNiIAioQk4ByHQLFHrdMvWsYm1S6y8LwdHU3zTx5FPIwZH6QZLxTrCoMqwbpDNXU92kQUN8nvod8DwWeon+JF2ARIO4hIYiUSAog5Glmz/ORHxIvTKa6RGIOon6kMiBeiGUAhY+8AHsBVOm672EuifCZH1GZ5NhYvaPnYS9EXpjcql3MXoBliKLAJtaLH7v98ftu6rZWdcsCCLkIu5hCLhEXlus6rgswdAhyMLFt9+iRY7fc+qFrb7xp196De/ZfccWhGy+98upGpy3iIfEj4vvYD7AfuYI/88LhO+684+4777jvnnsffOCBuz9897mbN7/nve87//wLdu3as2Pnrj179l599bWL2RwNIzEcsyBm0ZBFQ+SHanrT5sxAqKtb9ZV2obpUrDUK1aVas73c7zZ73ZVWd2m122oXPo5v+/FffeSPTs23ur1mt1trtUvLK8VGs7zUVDt5S/XlQnUpX6nnyrV8pZavNtKFaq5cL1aXCpV6ulBO58uL+fJisbxYrKQLlWypmi5UFnKlVK40XyjNZfL5UvX43MLRo/MvvDCXy5fanc7a+tpffP2rP/zh93/963fH299ubPxuY+M3b//mX3/6+o++9XevfenVP33pE6dkFNgYmxibhNiMq6+7apCqqQMdTTW6ECdYRdRCU8kBJgalBmUGoRYmBoIadA2MTIL7wO0Dx6DYpMSkREOwD9wecAYQ6AipzooagjUwtbmwGbcJn3HOyYwOlwqrMzmEyyXgEp+mu6TNuM2ozZIE2535tiQG+cimBDLuEuZirpxcDIANiB2iYi/SHNgzrY6mqRGrvmX3TLtvuzbBiFObYAMhk2KTYg1BHUGLEh0CEyIbUtNFNiQOoRZC6i+uA6CZ9iYkBPY9GoYsClkYsjDgUURDlQmH1PeZH/BQAdVngcfDqZJBsUGBT4IAS4EEJ56kvkd9D0sfSZ94PvV94vlKRUV9H3selAJIqepVKH2lt1ThEUkPCoGkB4UPRXKLPB97PpQSeR7yPCBF4rKhBhFlgIQPpYekjzwfeT6UPkogdBqryA+hF0I/Ih4vZ5567N6rjzz/WE8bECkBow6lFiYWxhYADsJIesT3aeAzP/joU08fOHDpzTd94Oabb3700UePzx174skn6s1lHobYC5gfkiCEMqBBuNLpffCDHzrrjLPOPvvcg5detm/f/rPPPue8zedvuWTr7j37rrz6mrvuue/FY/Mr3b7hIiVXUBZBBkAd3Vru9FcH/dZg0B7o9dVOcWm5UG8UG41yY7nRapWW6/l6rVRrlCoFrf7Al049PuYL9eZqZXm1UG8UG81stZ4p17KV+kKhnMoV59K5fKWeLVVT2cJ8ppAp1dKFylw6n8oWF3LFVLaQLpQzxUq+spQuVNKFarpQSecruXJ9oVBKF8r5Sn0+XVjIlNK5ajpfTeUKxxcyC5nsYi6v6fqpl1/+q7/8+o/+5w/fefvNjY3fbWy8s7Hxy42NX25svLOx8eu3f/PmT1//0Te+/dqf/tmXTr5yioWey7iFsYmxQYjFuMWExYRJucWSwWsLUwtSC9HpGm9uTIFtUWZSoopek1AVjTUIDYItSixKTKJiXVLWJtYQhJqUmYxblFmUzkxkZgRVgtspNQWE7zLpMuFwkbBiQgDOHMpVSexw4U6zZYcLyCXkElAOKAeMA85txkzKLMpMwjQXJROFhtnRdRVXB7atOW7fsvuOPXDtgevowFX/LAPg9hzbogRyjoSAXADKIBMOoQaCGgQ2JYBzSNkmMmVl1YZFHoYsCHAQEN+fBlIFOY/6CopJFEVCEN9DgUeCgHiSeAJLjqXE0oPCw0IS6VHfI56EUij2CEkJpFAH8uWsSwalD6ScKjwl8sJZDw16EnoC+YmsbIZVIH0ofCx8oLDqe1B6yX3PQ95pNh/5IZQe9jzkxVSKQu7Zxx689tkn71luNpDwkJRICOJJyJmDiAUJYJKIgPi+GA2fPvLi1m077rjtjnvv+fCtt37gQx+65Z57726srkDGkRcwLyJeiPwQUHnbXfdsPu+C88+/8MKLtmy5ZNuOHbu3bt1+8ZatO3buvva6Gx9+4sm5dK7abK10Bz3DHphuRzPUuuvldq/WbK32tdV+v9Fu1ZqrpaVmrraUqdZz1Wqt2dS0gTbo1JrNeqNVrq7Uqulq4dFmo5ArV1O5QqG6lK3UF4qVTKW+UKwsFCuLxcpCrpgr1zLFykKuuJArpQvluXR+Lp1PZQupbCGVzaeyhbl0fjFfzhZrC7lyKltMpQuZQiWdL2dL1Wypli5W89XGfLaYypYWC5Vji9n5TGEhVzwyv/Di0eNHjx3P5XMDrf/pz7zy13/9F//wD999++2fb2z8cmPjVxsbb21svL2x8ZuNjXd+/db//slP//Gb3/rvf/LqF0998hSLfJNgDUINQYNgnSCLYpsSiyjGlRgokSha+LQ/k9IbmIQZmOgQGwSbBKtoY5KkqaNwqEOc+B5RpqpZizGbEZtxm56msmYWFu8GsJqGVdSXSYnNqEupQ5lNuZJzzM5pYupQFUuxjbFDiSu4xalBierrGtPp4r5l90yzvrpaWV5ua5qNsQmhDoGGoOa6mm3bCFkY6wgOgKtB4FAKOXcpdQh2MHUoMwjWIBgAdwBcE6FNKqtM8lWV3AYB9n3sSYVJLCXxPOJ51Peo5ym2lngeFlJxyMTzsJRYCiw58SQUU1BJgYRE6o7vISGgEMCTwBNAnpZuJoowIWYwnj0IhJw+IhRWXcEVVmcec1D6UCbnTE74rl5ckmZ7kkhBvFD4fjF/5KH7bnji0bufP/xs37LVp4KcIy6VCy7yAiR84ocsHi61u9fdePPBg5dt3br1rLPOfP/733vJ1kuWmivE87EXUBkg6SMvcCn/8P0P7di+e/fufTt37dm5a8/27Tu3bduxfcfuK6646vGPPrmQLZSWmrVmq9npd3Wr2enXmi3FAFWXV4u1xkp3sNIbLK2uluqNTKGSyhfnC6XFfKlQqTYaK416s7q8Ul1ezVcah1945pGHb0uns7lypVRvFGuNdLmaqdYXipVj6VyqUM6Uq7lyLVuqZkuVhVwxU6zmyvVsqZbKFhdypUyxnC6UU5n8QrawmC2l85VUtpguVDKF8mKuqOJtrlzLV+rFWmMxX1rMl9VrM8XqQq44n8mnMvnji9kjC+kjqYXjqfTx+VS5XCIYfvKVU1//+pd++MNvvfXWGxsbb29s/GqK3l9tbPz6N7/919d//k/f+PZ//8KXvvjSK6dE5DkMGggYGBkE65gamJqEzO79Q0wAACAASURBVMCpI6Ih3HPcqSmMO3BdE0GbYJvSWUadqBog0RHSIOg7btdy+gDphBgEG1hpg/AM+TOUKtDOekLJ4yraU2ISbBFsY2JjpuL2rHWkzulQqvihgTtVNSBoYuJg5mBmAaxPFRHtgb7aG7T6+sBW0/lQg8AmxMbYpdRlzKLEFdxm1MDIxtjG2ALYwtRmTJHDNqMWIzYjm2YjC8j3aBAwhUPPUyTwaaz6PgkSfkiBM4Go8LAUCW8kBBICcO4KATwBPQmFAIIr6CZYTbDnQRm8u2CA0gOecAV3OQfCB8IDXLqCwwTzQkXUGZ6VFS0QHvJ86EnV4kts4LmHpuMRKlwjX2KPY+lT4fX6K5VyKr149P4H75/PZB1CXcYBlw7hgHCXcuQlZrmqEfLEU88eOHjFzt17tm7btuWSS/YdOFhtNtXYpBpuVDach4/O7T9w+e5d+3fu2rN1246t23Zs37Hrssuv/NBtdx0+Mpev1MuNlfpKe7nTX+72l1Y79ZV2rdlabvcUXCuNldJSc2GKlrl0LpUtLOZL6XwxUyhnK7VUubxQKhxfTD315MOHn34gm17Ilyv5SmUxX0zlS/n6UrZcWyyUFkuVTKmayhYK1aVCdSlfWcqV6wpv2VKtUF3KFCvpQjlTqGRzpXypmi/VFnKlhVxRJczHFjLZUlUdKjJnS9XFfHk+U1jIlVLZYipbSGXyi4VyqlA+ni3MZQoL+XI6X17IFI7Nzy8szlcqRcsavPLKiW98469ef/3v33nnZxsbb25svLmx8cuNjbc2Nt75/cYvf/O7X/78f73+ne9/+8t//upLr7wiwthETANIg66BsAaQDrCBiI6V/RLWENEgHgBoYmRjbECsI6pDhR+FJaSOxJYNUx3jWZ5sYDU/MA3ahJmEmWQ6ZjC1cUs6Q4l0mZgEGRBZgOgA9V1HA0BZlinwOIQ4hNgYGxD2XadnWz3b0hxXt4HhIsMFuuW0+lp7YKgRSDURodlg4IKebQ1sW0Hdxtih1CTYpMQixMbYwdSAWEfYxFiDQEfQ4czl3OZs0yyoQsXrqip0ij3AGGBsikAOpMC+R6SHhMBSIiER95BIuqPJSzh3BE8wyXnyWsYh54AzBdTTXexZcT9Nj5WuxeUSCAEkh4IjdZJpDqyiqzu1lgRSupIrCZvquSvnLpBwehwIAT2BPA8I36XSAABQ4GL3xWPHPvbss8udrnIwshF1CbMxtjC1lT0nl1D61eXVG266ZeeuPbv37Nu9Z98Vh66uLK84VGgAmRAbAFuImi5ezBWvvOq6PXsPXHrZFVsu2bZt+86du/Ycuurau+978MW5VLm+vLTari6vVpZWGq1ue6Cv9AaN1U6t2W6sdquNlXylXqjU59P544tZRcmqI5XJL+ZL2VJ1IVeeyxSOHU89/9xTR488mc0t5krlbKlUrC0lxG9jpbK8Um6uFuqNXLlWrDVUOZopVtOFSrZUyxSrCpCL+VKmUE5ni4VyPZ0vpbKFTLGymC8t5IrzmUKmWFHPKdYa2VI1nS8vZIvzmcJ8pnB8MZfKFhbyxVS2cDSVeXFu4Xg6nyqU0+XafKGUypcyhXKhUlvI5o7NHc9kF+uNGkLWZz596rXX/vL1f/n/fvf7X2xsvDUNtr/e2HhnY+Od3/z2zZ+/8ZNvf/ebf/Lqn5x65RMyCl1CDRdqLtAhNDDVEBkApDzTBi7SINYAHriJ/lbFYR0hAyEDI4tQE1OdEIMQgyAdqzSbm1OS2VIoZdxi3JhCd2bUNjv6NhgAaACUTDLYdtexFAOkdLyW6ru4rua6Pdfp207XMHq6bbjIBEhzHM2yW329urxab7Y7mtUzbLUfuWuaXdPQHEd1WW2MLYwNBE2MTAhsTFzMbcx0iAcA6AjalDiEuIw6nG1yOFObxW1GXcawkEgIl1J12XAIcSl1OXM4czizGQVCVcAMcalUF5AJyLk6FKSdBE4MUA65AFS4hEPOoRAuF/+HYCUZ9uXMFUzhUH0kV3KXM5dSl1IwfTwBquDTuQrhCmYxalJiMeoI7jABmQDvPj9PJDUOkxbhAwB6jtWzjNry8vNHjqQy2dZA09R2WsfVbSfZJ225houIF7Y184abP7h16/Zt23du277rssuveuHY/Ep3sDLQVnRtpa8trXZK9eUXjs3ffOtte/Yd3LFj1yVbt+/ctefgpZdfe91NDz7y+JH5xYVsIV+pl+qNynKzsrzcaLWWWq3lbre20q42W6VGs7i0nC5VFvKlVL54+Nj8kdTiscXMfCafLpQX8qVcqZYt1o6nc0ePHD3ywrPH555PZ1K5UrlcX1pqtRqtbqPVXVrt1Fc7tVanttquNFZK9eXy0kqmWEsXqtlSLVeuF6qNdKE8l87NqwQ4V0znS5liNVuqLeSKuVI1X66lsoVsqaoK3flMXrFQ2VJ1imRV6OaOzi8eS6XnFrPHUplUrpip1OYLxSOp9EKulMqpTLuymC8uZPOpdPrY3Nx8ar7eqCLsfOazH3/tG3/9+r/8w+9/94uNjbenpNQvNzbe3Nh463e/f+tnb/zkez/4zp997c9e+sQp6gsTAs1xBrYzcIEBsQGp7uKBAzUIlUBPJcwDFw5coEFoIBVXsYawhuAAgAFwZjlwElox1TBOBgkUg6V6RYTZhFnTInngwoENDBfpACnk9F1nWicnDVITQt2FPcfRXUUm2X3T0R1kuHDgWK2B1tb0ZrfX1vT2QO8ZVlc3e6alOY7uuqp/o6bnTAgtiCyIbahsYhPCzIDQRhgyDiizEN5kTot1HUEDQgshl1IkuAqJSIgZUBNbDcEBY8r8EgsPcQ8yoZ4POHcEA5IDKQAXyul4JvuALFF1u++aqHComA4QModTJTdJ0M65Aqqram7BHU4dztRtMlTBmEmT3pSOkc2ZIzhgzOEsaY4lbAG3ELMQtgjSCey7ju663UG/WCmXa7XGaqfV03qGrTvOwLT6pqUZdl+31GRpsbp01bU3bNmydcuWrVu37Tx46ZUfefSjlUazpWmrhr7c65WXmpli5aNPP3fTrbftu/TyXbv37t6zb+/e/ZdfceiDt93xkcc/9vyR+YVMfm4xs5DN5crl8tJSuVavLC+XVpbLqyul5kphabnQaOaXlrO1pcVSdS6TTxeK6UIpV64t5MrHMrl0qTyfyR5Jp+aOHT5+7IVj83PZfL5YrZXr9WqzWW3O4upqtdVttHu1Zqu63CpUl0u11Vy5UawtZ4rVdKGaLVUVPzyfyS/kigu5Yq5czxSrc5n8Yq6YK1fns9mFXCFbqubK9YVcMVOsLeZLCqhz6ZyCdyqTTxfK6VJlPls4tpA5MreYzpfy5VqmWM4Ui6lcbj6bWywUF/PlhVxpPleYzxaOL+aOzC++eGz+yPH5hUy2WC4zTv/jf/qjv/mbr/3kJz/87W//97+tb9/e2Pjtb373y39545//9juvfeWrr37iU5+QgWcjqNuuZtoDx1XJoQ6RDpEyc+o7oG+DZOoF4QFEfYA0CA0MNaAm3dG0QUr6APYBHAA0k0ZZhNmYuZg7mJqIqBFc3UWagwxI1GsNjFUabGBkImRjbCNiQapBZACUaCFcpFw1eqbVNfSOofdMs2eaXcNQd/qW1TVM3XVtjHXX1V3XAMAEQHeAbkPTgaaLLYAtSCzly2NDC2AbkL7tbnI4TTDAqMuSOOZyAYSAUiApAeeAc6iqTaHobOkyAZmETDnKSZcLlwmXq9DHAOcu5w7jLpMO5Q7lgAqXCYcKh3Gb0kQ7SrlNKRACMOFSdcsh544KsJzblDiMuZy5nDuCqQ9pE+xQYhFiUepQZmCkY6SwamBkE+pgaiJsY+qw2ZJcamNmE2pRPICO5toD22z1us1Wp7Habqx2llvdZru30um1+1qz02u0Os1Ov9XXF/Olhx594tobbt61d//2nXv277/s0JXX3nP/Q8cXMo1Wu63rLU2rLq8eW8g8/uQz195084HLrth/4NJ9Bw4evPzKa66/6YO33/mRxz/25HMvpNK5VCaXyubSxWKpvtTuax3DanR79Va7ttIqLzeLS0v5aj1TqiwWi9lSZTFfmtE8KsrNpTNH5o4fO/7i8fljcwupdC5XqFTK9Ual0cxX6rlyvdJsVZut+kq7ttKur3YrjdVCrZmvLWfKtXylXqguZUvVUn1ZATVdKKeyBcUqpQuVxUQRUUnlC/O5QiqXTxdKi7nSYq44t5idtXlUgJ1bzM6wOmObFnPq4lJJZfNz6exiobSYLx1bzM5lC3OZ/Hwmny6UFvLFdLG8mC8tZIoLi/n5VDqTza+2VoXkf/wfPv+973/zjTf+8Xe/U3nyO9Mq962Njd/+9ne/euN/vf6D//G9r339a5/89Ct+FFgIabbdtyzNBYYasnVPD7v0XTCAwEDIQNAk2EBIh7jvwp4FBjbUXKRBpCGcHMqRGGLVIE0ONeXnImW/qGpaDSANQB1hDSLdhcoh3URYR0gDUIfQQEiHcABc3YW6DVZ6vdrKykqvt9LrtQaDjq53DWNg2+pWiZ9011UY1mxHs52BZRtQLdShBiKaCzXbNRyoyuZNFkWOoEAIND0g50or7AquONIkxjIJmFB2cjZLAJaER8YVbeVw5jDmUOpw5gimbG+UGUKi3mTUJFg906LMosRh1KXUJdwlwiUMMGYz4jBq80TbaTNiUGxSahFmY2pjakFsYmJhaiFiYKRBoAFgEKR0P+qwETWnG1aUA5gOkYZg3zF7pt7RB6v93nK7NwVqd6XTb7Z7q93B0kp7abVdWlrKlisvHJ+/894Hrrvplv2XXbHvwOUHLz106NC1d9x5z7MvHE0XitlyuVhfSmULz7547MFHHr/plluvuubaK668av+ll1121TXX3PiBD/zhHU88/excJpcv1cv15WpjudJoLHe6mgMHNmz19eV2b6XTr6+2KsvL1eXV0tJyrlIu1OoLueJivpQtVwuVpXylni2X5zOZuYXUXGru2NzRxfR8vpQv1qrleqO6vFJprBZry9Vmu9psFWuNYq2x3O7XVzqVxmq52So0msX6cqm+nCvXcuWagly+Up+hdNZ6zVeWjqdzxxezi4VSKptfzBYyhbIKvwreuXLt+GJ2Lp2bS+cU8tUJF/MlxUKlC2XFPy3mS6rwVlxUKpdPF4sL+Xy2UsmUqpliuVCq5Eu1+XQ+nS/OL2ZS6Uw2n2u1lhlHn//8p1775l+98cY/bmz868bGrzY23vz9hkqYlVb5d//65hvf+8HfffUv/vwTn35FhL4JYc80+5YzmCK2azt9x1XW5ApdJqY6QhoAGoCaAzR3mj9DrCOsAWQApEM0AEhHZLYHQHkdtw1rBtdZQas5UPnvaLY7cB0NgZlfvkmQiZAJSFvTM6VSvlrNlEr11VWFSRVaB7bdM03ddRNtsJq8sW3ddQ2CNAg0CHSENAgNAAe2M7BsHcBNgBGXEcDYDJOAJ8yQwxngTNFLkHNApTvVZ6mQ6BBiU+owliTxlOgYmgQ7hKgC2GZslmCYmJqETh9PyGiVV5gIK2mlRYji+hxCLIJnzzQw0qYModo7ptpxuvq/seyObfYct2e7yltMueZqTuJz2dKMrm61NH110O/oWmswWOn1ljudpVar0Wo3VltLq61mq7Pcai+32o2VVr25UqhWU7nck88/f9d9D15z4weuuPq6yw9ds3//ZVddff1tt9/99HMvLGRz2WIpXSwdTaWffeHofQ8+/MFbb7v6muuuuPKqQ4euueKqaw9de8Ott9/10Weez5VrjdVus91daq40O93WVPPQaPUqjZVmp1ttNkv1pUpjpVhv5KuVfL2Wry9lq/VCvVGqL1caK8V6PVcu54q5hXRqLnU8m8/Ul5cqjcZSq1VrrtZX2u9WLOXKtVK9Wag2ivXlcrNVaq7mao1ys1WsLxcq9XylXl5qKowpbZMCYaZYUQFchVAVeNP58kKuoNhpdSQxWaXE+XKuXFcM1oxJVtmyOuYz+flMfjFfms/kj6czi4VCKltYyJcWc4VssVSo1o8vZI/OL86lcwvZwkKmkFrIzKcWjhx7cSE912jWwjj48qtf+P73/9ubb/54Y+Otqe7i19M8+TcbG2/94pc/+8Hff/fP//NXXvnsJ0UUGsDtm2bfsge2a7jYAERZlusQDaCrIXeAHBMl9nG6CzUbDCxXd4DhAhNCA6B3jY8nS5b7DtAUPqdw7dmulhjQwZ5hdQ297zg6hAYABkxM9E2AV3r9dLHYaLdX+/1mt9saDGZY1V1XVa3qNhH0u0AHro7gAIKeY/ddZwBcNUDXM83W/8/Vmz9blmZXYflXGLW6snJ+mflyHquysqqrq6tr6K6qrp5Uc9ecwxvuvWf+5nk6w71vyiypZckGflAgoMOCwGBhhQmDhG3CYQMhCxshhOUgwCA7jCQkoJEo/7DPvZUQceLFG+4577z7zvrW3muvvb8UD+0+ONh/+NnuT/806L0r8Wbx2cPFZw8Wnz1YPHy489nDnc8eDg8/6x981u0/7A4O+gf7Y+VnqYx1jxSpAWndg/GbY9UIylbLs9qDve5gtFANDx8OD366PzgY0+adnXZnp9vb65fXbw/2Vwr76q2Mi73QzU3bq7aVKTI3emJXA75M7GzqYH6ntAFL03BOtebWMmW4sQDXhnMsBBESc4EZ51JzbRBl97a33/nwwxdeeeX6raevPfHU+vnLa6fPXbly87mvvfj6977/3ocffXLv/r2tyYef3n/n/Y9efvX1W089fe36zStXr1+9dvPK1Zs3nrj91a+/9P233r23NS0RpVIxZZTz0nuiFOICNrRHQiAhCowrwktMZ3WdYVRxUQlVMYGYahjHglcET4vZ1nRrmk0aXCGGseREASELxBXmskAkR7RAJG9o3tAc0YrLgomSyZLJmoqiIeBerAivCM8qlI9WRJw3ZFo006LZmMy2lly6OSu3sgoyz41pAZy5OSvvTbONrLg/ye9tZyAyQ067MS3ubWcf3d38dGNybzvbnJUA462s3MqK7by8szm5tz37dGPr7vb2Vl5O8mqS15uz8t727P6k/Pju9tY051opb0qE7m1P725sz7JimA9/+s/8/H/7K//1P/zN//X/+73f+aM/+r/+/Y//6X/4D/9ySbz/AQyPv/+vf/f/+Ee//jd/9Vf+/I9+4Wd+7uGw04e+c20fhnkAtXZn4RZzP9/x3dy0ve0G381dN4S+T/MFPHVhsXDzBWx8DkCF1/t+4ec7sHdrmO+EYRGHRRgWoZ+HfgBKjMOQ5vMwDK6DzWZ7FQISQnqvYxTO2ba1bW9SG/ohLuZpsYATAbRjVLy3C+6IsLPo9nZXIlaczw/tPHi4+/CzFXnOHz5YfHaw8/DBzsODvc8e7Pw0yDkPu30Q06BOtd8f7HcHB8NnD4aHD7oH+ytEjY0O+/vd3m7cXYSdRbe/N39wsHjwYP4AgHcwAnV/r4d0Yn8PejW6/X2oKaedRbu72x/sQzmrf3DQ7u/D2jauczt7q/1aTOp115m+EyFS5aiy0kWbehM71w6u61QIyoOv3TFtqTZMaSoMFoooxYzBUmIlEReYC0RZUTcVoVzprK7ffv/9Z1944erNW6fXL5xYO7t+/vL1m0899/xLr77+nXd+8MEn9+69//GnH3xy981333/xm6/dfOLW1Ws3rl67cfnK9avXnnjy1jNfe+Ebb//gw0lR11QQoaUNyidmHNWaKE2VAXrHUlaU5g3JGzyr64KQkvGMsEoILDRRkiqJGM3rIquyClUNbYjkWAqqFZYScVkRXlNaM9ZwATisqUBCl0wUhOWINlwRabjx3HgsdMNURUWBWVbjWY2zBk8rNKvwJKseiWbzjWkOcTIEyVtZvTEtNqflVl59uj29l5Ubs/L+JN/Kqrtb041p/iiwN2fl5myMhCeQps6KTze270+yu1uT+9PJpKynZQMV4M1puZU396fldlFWjFCjasq2snI7b6Yl2c7qzWl+b2tzmk180j/7s7t//b/50W//1t//wz/455//yR+AFvX553/0+ee//8d//P/8+3//L//o3/yzf/Ev/9Gv/8b/9Kv/49/40V/60Wc/+9NpPrddZ9reDTt+vrBDZ/petZ3th7Cz8PMhDEMYhjifx/ncDb1KnUydHxZhvhuGHd8tfLfw/cL2izDM02IR5l+ALXSLOF+M+fN8HobBd4NrB5Na0yYiVUU4N16BNzh1MCM6DPNV3AvXifN5u7sLAfAYBi/GFQQ+ObR4+HD+8MH8wYPdhxDuPtj97MHOw4P5wd58f7ff3+0O9oaHD/uDB/3Bg/mDh4uDg8XBwXz/YDg46B8cdHv7/cGDbm8v7e60u7vd/t7w4KDf2+t2dsNiHnYXHcx029np93b7/f12bz/t7vmdRVrM49CHxbzb2+93D/rd/W5vrzvYA1MVtBeEnUXcWYTFIu3stNDXN99xw05Y7Ib5Thh2fTe3qbNdb4ZehUiVkS7q2OrQ6tDpmFQIzGgspbCBaTe2iVGBmEJMEqWEc1RrLCUSgkIMLBUVigg5yYvvvfnmc8+/eOPJ2+vrl9bOnD9z/tLlG0+++M1Xv/f9Nz76+NM7W1sf39/46O7G995858VvvPr0M1+9du3G1Ws3r1+/de3GrVvPfPXFb772zvsfzcqmpoJpJ2yULgobVIgmJuOD9sHEKL1nxlREVITnCOUYVVzUXNaCYyW5NViIhuISNxWuG4ap5FwrYa3ygRvLtEdcVZRUlNSUw3WmZTOrcU7YrMFFQxCTWGgiNZW6YaLANCcM9GewE88wmSGSIzJr8PbSurRyKd7bnm1MgUhnUEa6M5l9Oplt5fXGtLg/mUHKCsktwBI+rj65szn95P72VlYViGYN2i7yzazYzqutrJoU9cYkn5TNpEaTptksy62yujuZ3p/mm1m5XaNJgzez6v4EyrzFxla2Pc0wwanzf+bP/uf//d/65d/8rb/3h3/0u59//uPP/+T3Pv/89z///Pc+//xfff7574Hh8ff/9e/+1j/5h3/77/zaj/7yL/3Mz/1ctzM3rTddsn2nu87NB7foTZu+QNrQm7bVqXPdPM4XYZhH4M8BjmHMPOcD1JNiv5OGRRgG3/eu61zf+X7w7dy2nfC+YZIbL2yQHnz83ThNsu2ho3W1RqTFotvbg5a6sLOAq8FP02Le7uwc6pcJ5FIE3h/2d4f93X5vp9/daXfnaW+nO9gfHn42lmX3D3b2D+b7BwNIO4u9NN+LwyIOizifwxowrhOLedrdaXd2wjD4Hn4rgG1hh7nv+zgf0nwR5zvtYi/OF2EY/Hyw897vzN18sEPv5kOYz13Xpfmi39lL80Va7PjFwi8WabHT7eylxcL3ve06lZKO0aSoY1Iu6dCCw5YZQ6REXCCuGiapslhoMAkRaZAQjRBU6zF31ZoqTZVm2tSEbkymb7797nNfe/HmzdsXL107e+7S2vqF9YtXnnnu+bfefvfexua0qqjSm7PijXfff/6lbz5x++kr129cuHz16vUnbz71zO2vPv/SK996670P7m5Otop6q6iZDuN+uO3guk77wJQWxnJtqNZY6IqwAqGSEsQlFgoLiYSAP6EmqMKooQQxSqWgUjClTYgmtsJGIk0jZcUpFvLRNp2C8gwRzHXDZEN5TUhDKKKsYbyRumSi4rKgPMM0JzQnLKMsJywndFY3ANdV7np/kt3dmm7Oiq1ZcW+S3c+K+1kxq5pp2WzOis1pvqrHQpEWzt2cFZOihlh6Y1oUiJWYZQ0qMVkZpLIaZxXaLurNopo2ZNqQGaKbRT2tmu28ujvJphXamJUQk9+f5PezYoLQtGnuz2b3p9N7W9uTLOsXi1/4xT/3K//dL//j3/6NH//4Xy3F5D9a1m8hxf23f/CHv/tPfuc3/4e/82u/+KM/f/AzPwzzuYpRpQj+BIhF43wehyHMF36Yu641KYW+j/O57zvfd67rbNfFxcIOve0613Yu9a7t4ETf97ZNtu1MGmxqTUwgWCqXtI/w/9Kh06HVoVUh+r6Ds1aaE3iD3XzQqfXt4Lsh9HPX9q7tD0HG2O7v9/sPFgcP5gf7/d5uv7c77O/OD/b6B/vdwQHEoouDg/n+/vzgYNjb7/f2+739dme3Xey28712sZvmO3E+9/PB9r2OUcbg+iEudsJ8xw+LtNj1w9z1C9PPbT/X7aBT54d5WuzFxW6Y7/r5wvadHQY/X7h+sG1n2hbewbjYTTu7aXcnLuZhZ+7mQ1zMx9hgvhP6ue8GCz0NKZqUdGiFjcw4YZ1wjipNpCopzzChxgjrmLFUG6YNkYpKxY0VxlKpidQNFURKE4O0Zprlb7393tNPP3vlyvW1M+dPnzl/dv3ixYvXbj/z7Btvvb05nVJtZUx3J7Nvv/HW11/+5o0nn7p0+dr5C1cuX71x48mnbn/1uZdee+3N937w8f2NrbouGKPWua6Pw8J3vYlJWEek1CGaGKnWDRcFxgUhtRBIyopzJAW3FqT/kpCKkIYyIoQy1oRgYtIx2tSa2AobmPENl0jIlXuRSFMzWVFOhEZCN0wgJjGXNWFZg2uhK64KKkomZojOEK24LCnPEJ0hkiEC/qdZ1czqZpKD2bCcFPVWUd3PirvTfLOsl8aJHGLgzbzaXOIz+6LaNANMQg68lZVZg7erBtTphskCs0mNJg3aLKpJ2WQNqZksCQe1bDuroIK1lZVZjWdVM62bGSY5Yzkl23W1VZTbRbWVV59uTu5sbNUYHzzY/wt/8c/9rV/9G//4t//BH/zhv4Dyz598DpT7rz///Meff/4nn3/+b37vD/7f3/rt3/y1v/2rv/SXf+m/+LN/pt9ZhL4fn6geMtW57WEz8tZ3XRiGtDNuW+z63vSDG+au7W3s4rACauu6TsekYnSpNTExbZg23Fodk/JRughz0mFUum17YGzf96Ef/DD4YYiLRZgPoZ+HbvBt79JgYqd8OuQXklghNAAAIABJREFU87i7G3f22p39drELzTtArYsH+8OD/R5E3QcPdg4e7ByMfqbhYH842O92d5eS2iIMPdyrSS34BOzQ234w3RB39tud/TDM02KvXey5bi598t08DDtx2A3Dju1GIpWp5T4JG4X10jn4y0032GFhhx6YFg4IHtJ8AWGJ7+c2div7JTeem0C14daq4IVzSBnmPfdOLutd0ntpnbSOKY25QEw2VDRMEqW5tVTKzUn2xls/uPXUVy5fuXHu/OUzZ86fW7904fyVZ5997o133pkWRcNVTtjHG9vf/qm3rj95e/3cpbVT506dPLt+/tLVm0/cevbZr3/zm2+8+/60rKm3pu9035o2mZSk99J55QPVGuJwZkxFaY5QQUhJCdaKOgs/xVKWhJSUVoRWmCDGtfUuJnhzbNvqkEBRgzifa0+VZdpJF6FJANC7TGIV5qpmsmCyoKLiKie8YrKRpuEKc1UQNkN0hum0RpO8mlUNaFElZjmmGSIzRLYrtF2haY2nJVqVgu7P8o2iujvL7k6zO9vTrMbgu5hVo6Fi5XC8P8u3qmZaNZOizmqcIzpp8LTBM0SAxid5ldVoaWkexepJUReEQxm5pCIjpBJshpvtpm6EqpnMER1vJsvzophmsxpXoXc/+ku/+Pd+/e/803/+j//tv/tXUPVZdhT8MbTh/rsf/9vf+N//wQ9//udtSqFf+G5h20F3g247M/TwZMKD7bou9IMDQHatblvXDiZ2IC+tPA86Rh2j9F44z60lSjFrdEwm9tJFHYBOAoigab4bhrlbEjvE0r7vfde7mGxMZontQ2Fn0e7vp92DsNjx/fjotzvzdmeeFoPvO5OSaVvbtt1ip9/dWw2hGPsM+oVNrQphVTXyfe/6Xnet7lrddbDnimt713VpsZNAVWvnME4KdnCwbef6zvadCFEslxzYO1iH1sROp86k5IfBL+am703f6a6TKZqUwtCnBczCGLcGhs0gTOxUiDpGm5JJrXRJ+iC8k97Dwa1lxgjnqFJYSqoN0w4JXXPVCFUS9tHdze98/92nvvL8+UvXzp+/cm790rn1S5cv37j9zFe//9Y7Wd3kDd2YFe9++Mkr3/7exas3zq5fPH36/MmTZ86sX7hy4+ZTX/nqi69864NP723OCm689FGFBAZu1w2u623XqhBt6tvFHjcuq5u8qmdlhYWE/7Qe+ZaXhNSMYSEhZhbGSudVCCoE6QO3nkhDlRU2cBuotkQaIg23QfrItINhEVD+QVzVVFSEV1SA4FQzibjC0oxpvNSN1LVQNZcNkwVhGWbQzp4TBh+nDZ4hWmCWN7RAFOSozbzcLKq70+zuNL8zmW3m1VZZZw0pEYWCELDrpKg38zKnDLC6OStyRCY13iyqjaLczqvtogYWhaAacVUzMQMqZrxgomKixLxmDAnBnZU+NEwSaRomYE0pEKkwqTCpCC4pwZITSaVTD3742V/5a3/1f/m7//M/+79/59/9+A//+I9//E9+5//8a3/9lx/+8Ieh621soTPGd3Pb9rJNqo26a918sH1nUwtbh7iuB6zKFFWKwBnj9LO2NWMulqT3JSGwCkvvpXfKBx1aNWatLUSCYJB4tPTq+96kpEJwbRf7wbe9jUmHaLvu0Cg67ey5YZF299PubtrZSYt5nI85NJypY3RLv0W72IEI26SkXTA+2JTiI3JWGAbbtbJNpu/s0LtHwnHXtTom2BMJdhC1bWfaJL03Mfpu8POdca80n2Dh0T7BuiJcFCEx52FfQBGjaROEDb6f23a+2gZiHNDa9fC+6Jiki1QbqvXIqN4/svg56YNwDktdYl5TWVFeYnrn/uQ733v72a+9eP7S1VMnz54+dW79zMX1c5fWL175qXd+oHwi0kzL5gcf33n51dcvX7t5dv3iqVNnjx47cWb9wpXrT9565qvffP27n9zfurs1RVxRZXVou5391YbCZuhEjNKnNOxQabKyunv3flHVynlhLDMGCQFALQlCglKthLEQC5gYTWp1TML6lR+YKMN8FCFxF4lx1HpiPdEO4mEsNEhrwFdwwLQX+NgwWRFeM1kxUTLRAGiZyAmDtDYnrBKq4KJgomCyJKJo6KxC23mZ13haoY282izqrbLZKptJjWeYTSqUVQggCj6NErNZjQvKC8zAtzwDDJfNRlEBtsFoAXdFtIXUGm6jFqpismEScUGVls5LF4gyVBusJJaaasdtoNox47iLMrYiRGYtUZoojYSmSrrgfvqHP/Pzf/q/jP1AlebWS5+ki7DK65iAbGQKuo0GctTU2tRr3yof4flRKbqhd107SkpLpAEOXdub2JqUGs6REBDNCee5cdI76T2ctXw+o0nJdd0obj2avvZ96HrXdbZLh9xirrvOzxdpZz8udv187oaxVgs8CdD3Xe/azrZtWizSzo5fMr7v+n5nt9+FMBhe3+oYVQgwZNH2ne06244N8ioE27Y6tjYNrh10SAAb5YOK0XVz23+xV5KJ3Ui8qYdVbbWxr25728/dfBmi9IMdFrafm3aAnoYwLHzXr0IRph0SCkvJrZXeh2EIw7iAgQSFpWy4rAgrESnqZpKVH31877XXvvu151+6cfPJc+cunTp19tSp9dNnzh89efrdDz8xsSPSFA35/pvvXn/iqbPr548dPwnH2XMXrl2/9fRXvvbKt77z3oefTPIqb8jq4au5ojaYrjddq1PLbWioLBpSlPVslud5iSgDe0bNeUUZYLVmlChJtZLOKRe0H9MeiHuZdkRoqh3sgCxTx33kPjIfiLZcOyJNwyTmqiK8QLTAbNLgSdlkNcZCg5sCFHIsNFJmpFahKi5LJgEqtVCVVKWQBRclkyUVJWYFYhXmJcCS8AyzGaIVkznhGWZZQ7aycmOa5zUGZDZMZg2ZNhiE6BkiWUOyGk9rPMOs4YopS5cHkGrNZS1UQXktFDWeWs+sp2pcgLAwSGqkdaMkNhY27BAhiRC5T7AnJfeJ+8hc4D4J57m2RCgilA6tjp0ISYVW+1a6KKyX3qsQYCKZSRCXJdu2JnU6JOG8CoEZI/wyR0sJ6FSFoEN0bW9iD+V9FSLUBSGCE86tYjrbtkChcKxMiAD4pXO4NSmalGybTBsPpd2dsJjH+SItdlZAB9ciwN2k5FKyMekYfd+nnR039LprTUpwB1DnHX2PPkgXhXPcGBmD6lqTEvxIh6C8NymFYfBdp0MysV2xnPBexCBiK1OnUmtiZ0JnU++7eejnrhtcP/f9AnYfdMPC94sw3/GLwc17O+/cfBEWu36+64cFMDb4p+H6ygdhvHTBdS2EjuOyEscVBAlRUdpwXhE+K8qNre1P797/4KO7r7z23Weeff7yteuXrlw9dvzk8ROnT62dO3/52jvvf9QwmTdkkldf+eoLjx0+cuz4iSNHjx85euzM+rkLF6/cvHn7qVvPvvradz69t7k1K7IaZQ3KG1wR1jChYnL94LpW+oCFKjGtCa0RLqumbBA3lmnDjKFaV5SWhFSUICGo1jpEk1q93PRtNbIQmJMow1xYPqlJxpb5SI0jyiKpkdQNlxUTJeEl5TNEpg2uQBvnuqaiQLQmHAuNpAYGa6SuhS4ZSFASKVNLVXJRSlUJnRNeEJ41eAYHIkjoRqgMUyDhGabbZT0pmxxTLA2SuqKiIKwgrOSy5CKnvGCiEYoIjaQBcxWsF2AUGcN1whuukNAj1UuFtKHaCuOZsliaRmqkdS1FI1XJBFKGWo+UodaJ2C7fkFbGVsakUitDK1wEMtChFS4KF1VohQ8qRhm8CIH7wK3nxgE4R8AsMSnhCXfOxNakVoWoQtAx6BiXJpx+XEmN5daCe2kF16UvYmQ1iFtXiLPtCheOGQM/lTEcivPeda3rOj/0vu/D0OkYVAjAP3BFE6OJKQxDms/9MKg26b5j3lWUCucg8aNaY6mIdtQ4qg2WghrN/ajiqOBd37thAJpVKaoUdWp1jCJ4HgCoAfYdU13SXbeKZuMwD0O/2mB3dH5BXjHu3TD384WfL8Ji4Yb5Mg2e+663bXJd57vOt4Nv+zgMtuuk98p7k1qTOuEsM4Zby62lSteUz6pmWtZbs/KdDz594RuvX7/19OnzF06dPXP85Mmjx04eO7527sKVt977YJJXH9/bfO/DT775yuvr5y4cP3Fq7fTZtdNnzqyvX750/dLF60cfP3XlyhN37m5WmGIpIchZ5iqtbVvhHJay4byiNK+be1vbW7MsbxqiJBICK9lwPi3LmjJYR5ixvhtcO9ehhZUb0oQVXLn1EPoiZbC2sDEUtR5p2yiNlKmFqqWuuMwpK7goKC+ZKCkfCX81XY0K0IcLxgs6UmVOeMlkI3XNVSVUo20lNPiNc8LgOogrIkzDVYYpMCGkuJVQzTINrrgsmailLrjIGKuUaoQGrCJlazoG5FhoJGRFWLmUi2sqALEllznlWI7hAJYGaVMrhbRCSldcYmWJHoPeMb5dhmPMBxGjanud+lEKia0OSfhArafOMu+od9RYiFa4CcJ6ECm5tdzqUSZwXlqvfVJj5Jx0CNI5UHrBjaN84sYvT7Qg6cMnEF0CncLBrZXBA1wB0swoZpRwzsRku1Z17SEoS/qui8MQut7GKKxdnbl6wkxKBrTHvnd974fB9ePop7GMqRQ1hjvPnafaMm2VD3C673sTonDB93PT9abrTT+YrtdtZ7pOda3pWtf1puvtALuDAggXtpv7YeGHRYDNfOegBg+m61RKKibbdn6xsMPg5oNbDH4+hGEeu4Vre7dMHlw3gEnYRsB/p2MUIZiuhTuHm0dCEKWIUtCSsp3Xr37n+089+/yVJ546e/HK2XPnT59df/zI8TNnL1x/4qnvvvH25qT46N7mW+998PI3Xrv15NMXL15ZO7N+9tz59fXzJ06cPnny7Nn1izduPrU1zW1suXdhvmh398Ow8N0AqQisr4DMj+7c/fjuvY3JbFajAtOsRkTqApNpXdWMIS4bJmBWk4mdCEn4FsYOqBBB7xU2ChcBnFhbrC1WlmpHjauBeZRphEJSE6WR0sgYpHXNJdR1SsxKRCvM8obkmJZCNkrXXJaElYSXhFdUVFw0SiGlsNZYGywNlqZmEqJTpHQjZS1EzWVBOWAS4LoSpeCVjdKVlAVjBeON1AiwKkDQUjWXjVCNUEgZJBQsHwhCdC4rJhppKiYKyksqSsorzpFStVKNMlg7rC1VlmpHjKHaUGWZ9tx4Yhw2DmvbKIW0YtZKF6CCYmKrEnBvAM4QPjAbhIvSRuUS/KeYMdyO0axvu9gOLrbSeW4dd457x60VzkswqFinYxLOw+u5Mdw56iyzTroofVQ+Kh/gpzZFE7xLre/60PUmttx6qjUz2qTk+970nWrjIZWi60ahSDovjJHO6hhXAvRIrcs1YFS6YvL9GGH+J6uF67pxG4+2XSXcrutcGiAdhTjW9nPTjWWYsJiHfu76+Wi/HHbAC+bmgxvmftgJ/cJ2gx0GO/Sm72SKIgbmrAoBaiG673Tf2aH3Xe/bwbadbZNrW9/3oV/4fgEbipvUQdat2qTaBGsY5A9QOzFty72vGb8/yd5+/8OXX/326fVLR06snVw7c+rUmbXT65cuX3/mua9/dGfj43tbb7z3wXfffPv5F75x+9ZX1tbWj504dezEqePHThw7sXbyzLmr15989bXvzMpG+pj2duPOnl/sunaQNuiQdEzSBR2j9mFjMt2YTGFcy6xC4L/P6mZSVZOmynBTElpTXhMhXTSpk6ljNkgXlB8zCJgFI30ixgFQkYLH1FHtsHKQglZcNlJTrYjW2KhGyFWmmiOa1eNc0mmNZ4RWQiFpACqgM2NtsDWNko0QWMqGiZqIhkkImGspK8EbLRtlVqS60qUyTKcN3q6aGSIF4yVntZCN0LVQUFWqKAckj1cTCinTcIWYBB9LxUTBREF5zVXFVcF4wXjFRS0F0qpRqmKyoIIoS6Uh0oCg3UiNpKmFwBIGXAViDLYaK0W1JlJLF7VvBWSzIYjoZYzcB2I8dxECFuH8Ktjk1soQtI/aee08iEbcO+odFNgADtQYqjVY4qjWwjnh/YhVG5WHcHrElE3Rpehi69vOte2Y8abWtsm0rW6TTFF36ZBKHXSiQIXDdckvpa0VYlUIbBnoAhEBMldSqvR+FJo7IN6F7XvTdzBaZhS1u7lfonSZds7HeunQh34OW26bfnDDws2BLXvXDSttyfeDW97YKnhQMag2qRT18rZt6iBHd13noMTcz03f2aVYByZh4ZyJUVjLjNUxqhhliqbvdNdy70pM33zvg2+88u2r1586fOTEkROnTp0+e/rsufULV576ynNv/+DDe5MMK/v9t987ubZ+/Pjpw48fP35y7cuPH3nssSPHT525ePXGM88+/+4PPrq7NZlWCNqs/GLcH9l383E597HC9P2PPpnM8klWQmabN3hWoVld5wht19W0Lmd1XWBcEshajQiJ+wALzTK48kw7qi3VFinTKIOUQUsPMFWe6hGuSBliDNGaqC+6cwrMMkxnNS4RRVzlmIKShJUBp1fDJOIKQutaqEZIoPqGyYarFX8CDiHYBl4dlduljJwTlmFaUAY2qRJ0o1Fyk5WQlRjZuGICZLBR7hKqURqWm5VGXTJRUFZJji3kqwruE1YWIgySGt6KUrCSUswVVVb4wLxj1nJj4RESznPjqXHUOeosrHfEeGodsYZaK2yAgyrLtBHOCWOZVJgLpjTVmlrL/WjtxlwgzkHFBLAwpSEAFmOl0K7y1bFmk5KNwaXWhKhj1DGZ0MkQqDXMOxED815Ef8h0g257GVudWt93YehcN2a3AAnhvQAXwbIyuUxBwyoVBqaG7Mv3EOV2K+uCh7JNO7husKNvqYfD9J3tO993vhtCv7D9Qne9bnvd9abvTN/pFE1owTYIFkqI6UfLzlJDg++smH8MvLvO9COx666VbTRdu1IITIw2JhuidF56L6JXbeLB8+hUilSZb7z27RtP3D579tKxE6cPHztx4vSZ0+sX1tYv3n72a2+990GFWYHoS69+6/jJ0z/55SNHjp788uEjhx8/9vjjJ46dPH3h8vXnX3zlrfc+2pgVOWHch7jYjTAQZLEXh13fD3GxoEp/cufup3fvfHLnzqd37mzPMoBogXGBcY7QpKkzXBcYlYQ0goNvmWhNrRlvG9Z1a8GXz7SjxmHjiHFYjYXWUekVCrCKtCXaEqHBI1FTUXNVCdkIBQ/6ioRLJkrCl15ig5RBytRSI6mXFgtdU1nQZerLBOBzBdFHv1y9pqB8UqMZIqvvVIRXTJZCgs5cgQaGWd6QAtOCsEpIYNrxslwsVWhaMlYJ3kjRCIGEqCiHQIBIg7TFxiGtkZI1Yw3jRBqqDTaaKCUAPyC4aIuFxnLUwMc3SmmkFbEGG4uVWy5bAglBpOTaUKUhe1pJR0QpIiXmgkoFAiG3lilNAa7Wrv5lK+ysqrKjkhwBrpEHjw2I2xopSa05pNtOta1MrUxJtkmnqIIHK7Pve9u1put019phFJEh1xqtFcv6739S0tVtsn0HcAXfgkqdiZ3rBhU7lTrTD6YbTNubrnVD7/sO2ohsNzfdoFInUwKrg0lJhah81L51bb9aGkxKMnju3IpgAbTc2VFJb1vT97prwSOm26S7JGKQIQjnVYg2tTYmkIJd25muNUMvYsBaUmOEte9/fOfmE7fPnbt88dL146fOPPb4saPHTv1nX3rs4tWbeY1nVfP9t99+5bXXbz/9lS/95GM/8aUv/6mfeOwnv3xk7dT66bMXnnrmuVe+9b033n6/4Yo7b2KCDYVsN4TFXtzZ9TvzuDMwJd75wTsffPiDt99563s/9Z3t2XRaVlnTFBjP6jprmhlGtWSNFFhKLCVRSnovfQCgPqpYwMIPQS8xjliPtaVQWeUgtI4kg5XBkCJyNYJQ6hpSWWmoskhoJDVSphKyWio9RBokTS11Iw2Smgiz7JtVUNHJCQOEwwE4XH25eg18f4bIDBGg2RkiGaY55TnlpZAgRIETo2GioEDFX1yq4jLDNGtIgSiRBktdclFxBoIcFrqhEjGNpF6KaqqRAskxbkdC1lJUjI7dGtoKG6TzgFgiTQ2LFBO1FACVWsiGa5iMU1PecAb/CyCnmrGaMayASDW4zYiQiAuiFLeWKsW1WUF3SebuUUMOfGfFfyYlBbKrdURpLCUz5pDtW9O1ru/90Luhd7D53NDDznNu6ezzi9HxuPIoQ3ALDAyZ9yhtd51qE7CiapNuk4qt9En5NFIrHO1g2950nYdSb9uZ2JnQytiKmGT0y0psFM4J47VvbeoeZXLpPQ9exTGF1imJ4PkodgfpowitCFF1yaRkU2vbTqVWhFanzqbexs617WqJAVmcGjOrqq0sx1y89YMPvvLV55+89fTZ9QtHjp48fuL00WOnvvSlwxcvX3/znfc//OTu69/53ssvf/PWU0+vnT5z9NiJxx8/cfz42vr6+Zu3nr7+5O0nbz97d3NClKm5FM76rvfdEOYLv1j4xVykwIMTVn9679M333zjpZdeeP0739qYbBKlcoSypplW1bSqMtyUnBBnVEomgp0wCBuE+UKcFM4xY4X13IzDwfEqVVMGCY24otJWTNRcYWkQV0CngEAiTaN0yVUjNJZ69QKsDNa2EarhquGqYqIRmmhDtEESWghVTUVN5YotoVG2oBwAOUbFlD8KV/hpQTnANUN02qBpQzLMHoV3QXnNZC3UKpCGz79YF5hsqEBMEmnAyYy4JONyYxqpGqmwtkhrYCfoE64pw1JjY7BUNRsFcMSVtD72g2s7WO+QNtgYai1WuhGyZrymvOGiYWKEqBCNFDnBOcY1pTnCeYMbIYk2WCrEJVOGKt0IiaWiyjBtidJYKGYsM5ZbB2UeADYzhmm9kovHAu9YYXFYGiKVdO6Qa8cxMKEHG/HiP3ILLvtd/GIIo0PoC78FXFEsjbtjpSgl1SbwGKoUdQwmtDq02icYlOq7uUsDeIxsN8pXJrY6tMpFGZKM0aSolqoV1ZoZK3xUsdVtkjGYrjVdq0EiShFKSiYlEQP3XljHrec+UeuJcTwEEYL2rQmtjt2Yn4fWtf+RcUTHyIzBQs7KenOaESG/+1M/9eSt2+vnLhw9duLU2vra2rnDjx07cuTkjRu3Xnjplbsb2598cufipStHjx4/fPjIl37iJ488fuLkiTNra6cvX72xtn7htde/J7UXNnAfoF3DxGiHDlJikWIpJBJyazr98KMP796/u7G9OSlmVMscoVldb2ZZ1jQZQaWgSGlmvWvnyrfCjPzJlMVSUa2lD0Qa8BKC7zfHNCOsFgqItBG65qriEmoqZKxeGirtym9YUVFzVXJRUQGmCBB4QY6qpaqEqBlHnBMlgU8aPr4SpKMMM/A/PJqaAnkCklfSEXyZLfvypg3JCS+pqLkCTI4XJHRZ41WPYHVUmGsmiNAwEa4E+WqV3CqJtGq0rIXASlFjiNZISaQkVhIpXUN7g3IQGlSEV5giRhETRCosNTWGegsyMpUWS0mUbDgvKakZqznPKSkFr6WoBMdKgr2xoLzkEklDpIFW6kaNCx+VlkoLwQjimkjDjJNuJFhqDFbqi6KOc7ZtpfdoOfWuoZxwcUh3yfTw6Ce7ZDnTdaZrTd+ZobdDr+GnqfVLqUnHqCHTcw7ywzAMo3Gi62zX6ZRUTDIkaq0IQYQgrOPGKZ9M6k3bm67Tbavb8Ver1KrYMReEC6B6Q5AAllcdkvRJhiBjlG3SXau6VncQsQcVowKgBs+gWhu88F44L5yXKfIQmA1EOwmVcR9UjDqmR/0eygdoTytrPCnKe5PJux9+eO3mE2fOnju7vn5q7cxjjx19/PFjJ06efuLJ2y9/45X3P/zoW69/59KlK1/+8uHHHnv8scce/8kvP3b48JEjjx89cuTYk7du37m/NSsa2/W278CJpkLgEK96J0JASleUzqp6czrLqyoriu3ZzARfU7yVzbaLPGuaklKiNdNG++jbXoUofZAucueptVhrah2zHiuLlEXSYGFg+CiRBgRhoi0SumayZhIJjSRAVzRKVpwXhJRQ/CCypCKnvCQcXLUlZuAZXh6iorymvGG8pgzsRCUVGSKg8UxqNG3wtCEF4znlM0KmiGxXTYbpCpaA2y/KOZRmhMCJBROVXBkYecFETlhJOJRVawapryrZyLoVhaEZsqYixxTWhZLyRqiSi0bJWopaCqwVMXrUfo3B2mBtIO9thFq5tWouKsYrJiouGqGINkQZLDVVGigUMkaqdc15wWhOScFoxWjNecPleB0m4N1rGC8JrRlrhKgoq5hohMJaI6WIUlQbojSWikhFtabGUK2okkxJprS0zoS4++DhL/zFv/BLf/Wv/cIv/oXPfvizoe8Qp4fU0rVre7AgQr9P9wU3tmkUWn3QIa7qNMI5rq0MQXetWibEK0OWbcHM0QofuLMM+N1YYQJ3gYcEdRfZRtUmmVqgOxmSHkv8YSVuKZ+Uj8DYMkU4VAsJbRwl3DZCistDpN5z74SzcEsiBhY8Gy1mEQw9Ywi9VLO5tUwbEyKVanMy++juvbc/+ODbb7zxjde+9cSTT62vnzty9ChsTnP8+MnTZ9bffve9je3Nl1955elnnl07ffbChUvr6+f/1E986Sd+4kuPP370+PETz33thXff/7gkjGo7mjH7flWs1jEK76k1FaUf3r17Z2Pz/U8+/vT+XUSJ0Cqry0mZZ009q2sspfIBmvtW6Q3YHqizxFpiHByNtFhZqNMQaWo+KkkgtII7HytbUJ4TXlCWM5JRnNMVDYqCioLxkoiGipVhqMSswqyC7SERLRBrmKwIKymHE1cJ51ZZbxbVDJGc8pzxnPGcMgh0wSMFLwNuHIUozkvOSsoB3gUXOXwCUTThFeYNFTXhDR/FZHBQlUzUTI43iVmO6KMLASS3BaUZwQWjpWC1guTjWY/TAAAgAElEQVRTrapBY3FLaOhnzjGdIpJhWnGJlMFC11Q2TGIpV7BHWiEhkFIFowWjtRQlJiWmqx6mBirVhBQYZ02ToWaGUcloxSXShhiNlSRaQZGWaoWEqBmjWjOtmJJEcMQ4EZIKhRjXIXz2cz/3X/2Vv/I3f+1v/73f+PW/+7/9/UOPakKrvp6Rr8CiEYIC81T4QmtdUatKcUR12+qUZPCrIYvKR2GDsE4s0yroZREuch+Y99x7HiL3kbvIXFhNS1I+gXYiQxAxqNSq2JqUVJu4D9T5FeRgHRmhG5MMSYTEfOQOBKSgQhDR8xBESIBVCID/E00bQCudQ0xMi+ajuxtvvPeDl1577dVvf/eZr3z15Km1w4cPw+DfEydOrZ+/+NwLL37ru999/qUXzq6fO3z4yKmTa6fPrB8/ufblw0eOHDtx5OiJm7eeef/jO9tZWSAah8XKmb2ygKoYkBAbs9m7H310b2v7rffe/fjup5N8WqJmO59tZNNJWWRNAwOi4CBKISmRFJDINUrDg0W1o8oQqbHQVFqYPNoIVS2lV8j3SvZI1WSsnYAtia5yyILTijLAQIlZiXmBGExjAqyujM3jl4TOEAGD4XbVgLo7bXBG2AyRSYMytPQbLsWknLCcshllGaEFYyVfNvFQnhOeU1YQnhOWIVJhVpPxTlaJ7uiRYrxkY79Bw2RFxepPWJaFeE7YpEYF5RXnBaMVh4ZYnlNWCd4oiYBjpYYhONm4lPBGjjnCKPlag42upWiEaNgY99ZSlJRDK0LDZCNUzSFEZyVnJWcFJVPUZJQUjNYcmgo0kRL8NpD0Qm8GlpIbw7WhUiHGEeOYi5qyvEHbRTEpippQG9NnP/fDQ37ZTDN631IL1t+xSrsUXR/Vl+3yOyYlucxOZYo8Bh6+KCQI54UJwjooIo+1JmO58cw57h1zjjnwdnlinLCjLKRjMjGqGEUKIkURAnMe4ltiLdZ2ae/sZIyAQxUS9NoLH7iPwkftW+mD9F7EIGMUIYmlUZbbADWuR5ce6X3DeVY321m5OcvffO+DF1/51u1nv3bu/KXjJ9Yef/zo8WMnzpxZP3nq9PlLly9du375+o3rT9w8cvTo4cePHD16/OSps0dOrJ08s37+8pVjp07fuPX03c3J3a1pTYXyiWqrY4JueL/cQpdqmTXV3e3tu5ubW7PpdjbLqpwKMS3z+9PJdlFA/abhgmoN9qaS0VpKsLxibRupsXZUg6lTYiHBmVA9osQ8qsfAg/6okSgnNKe0oGw8OK05K/GIyQrzgvCCsvIRaoWhE3DkmE0anC3ZddpgOGYNnjZ40uAJWDsakuFHCBaT7QZNGrRi3VEfBrBBQw/hFWYVecT2tMQ8oBHc/zUTq92AcsIyRHPC4WZAvprUaIZpOXq/ZE1ExXklOXAjrBQl6FhMFozOCC4Ig6oPloooSbUescoYEqLiDGi2YrzAbBw0x0TJxYhSRgtOc0pySjKCM4yL8T4ZERIaMEFGBqzmCBWYgGUCNpVrOIdQGQZxgSc8x82hVZcANLu41Lr0BT7HTpTgxZKFVAwyhLE5JgAGIgS0IgYZoo4tvEBYr3ySPqgQuLaP8gMzRjpHraXWMxe5i9z6lWY93kyM4PliwRNnmHc8eOY9dxGwKnwSIXEfeUjSB+nApu+1H3smoNMNhDVuxxOZizCdDIRBuJlxgIvWiHPpPZHq+Ze/+dyLL1+9ceuxw8ceO3zssccOP/740WPHT5w6ffrS1Ws3n3r6idu3z1+8cPz4yaNHjx87dur02QvHTp05e+HStSeevPbErWee+/rWrKgJh3UXBAZh/UrKCkPf7c7vT7c3ZrO7m5uf3r+3Mdme5NmsLO5PtidlMSnL7aKYlHVNBRIScVEJXkk+SqNMIKGJtlhZogxViiqFpar/Y8l0peIA1WSYzlY1EkAvozkjBaM5ZSXjJYExiKREFNz8OVqmggRolmQNWtFsiVmGyHaN4IKrWBcmS0wrlDUYCtHTqpnWCLh30uApJts12qqaSYW2inq7RjmiJaKQ/WaElZiB6JUvqTJf0uYKveNfgWlJGKSdJWYlFStIf7FIUVYQUmJaYV5SlhE8Rc0MY4g1MkxzRBGXteA5ITnCBaIVZjXlFaVICKRkIwUEtzlCNWPgdqiEyAidIjytUU5wI0VB6QyhGWqmdT3DKCO4IKTErKK8oqRoUIlxSQlcFqAIzck1Z8CxMAMEPoeCEHhgiJKHHm3V0SHqEG1IOkTlPTdGWCusU95Lt+wSSEGkoMeGgyhCUgncuVGGoFyULvLgRfTCB+HAaeBWjTirPgPhnPCOh8B9YNpyY4Wzy27SZXTqHHeOO8espc7y4EUIMiURowxRuiBc4M7zL+w7DhoapQ/cOm7NsqRhiNJMW+48854a3XBeMwrvSMVYTklBaUEJ1VpaVyJ8+yvPPvPsczeffOrkqTPHT5w+cuTYiZNra6fPnDq9duLkqavXb169cfPcufNnz547cWLt+LG1c+cunT534eKVa7duP/O1F156+dXX72xszyq0OStgNH5WISKNa1vlPTeWKFmSBjC5MZ3d396+t7W1OZ3c3dy4P5lMq2pW19OqAhKrqURcNkIgKRupSyZzTGsiKswLRImSjRQ1ZxUfiyW1UKvndRUTzjCd1ChDNEe0ICxDJEMYxlBUnGeI5IiWGHq1Kde2ne8wbXME8KYzjAtESkIKgnM0wnWc21DjWYMhAIZO9O0abVfNtKgfJWFguUnVbFXNdo02y3qrqKbQ3VqNO6/PmpFpZ5gWo6HqC9KGVeYLHNIxJQa4ArxXAfNsuR4VbGTRHONZg2YN2qqqzbK8nxWQoBaUF5hCmTRHKGvQrELToslqVBAMzAat7TVjJfz5CJWUVIKXnJUctk1oAMk5QnBKjnGGUYFwgWiBaY5RgXCJybSqCowhEoZrNow3XDRcAICh5bViDGAMU0FKgg/Bo7wyUqgYlffCWKY0FZIrLbSFWQRjzT14kSKIScJ5ar3wQaekQ5DewVaTQLM8BOkTBKIqhlW0uSJP4R33VnrLrVlBVLixVLMEthMAV//I4ezYYAAvNl9UGqlWILSuIltuQXNXzBiiFbGGWUukwJLDHw7K3qSpN6sixyir6k/v3X/5G6/cunX7ytVrp9bOrJ0+e+bsudNnzh4/efLYieMnTp48u37u/PlLa2tnTp5YO/zYsZMnzly4ePnClau3nnnm6y+8+MSTT33zW69/dOf+h3fuf7KxOSnLSV7NyiavMeGKcFlhUjTNZjbbyrOtPN+cZRuT6f3tycZksjmdbM6y7aIoMKoYA3KDEYSIc9gMrmCiHmedsYrQhrOSi3xp3FtxzuyRXBEQmyFSEV5TWWKaN2hlkCoQgaS0QOMeczUmmAsseEHwDMOBZqjJMZxFYKYZzEzJKryE9Ig0wOSsRuOUlobkDZnVGJA2qfGkRltlDW9LgUhek6wmWY0fwSrJEMmWWIXkc7tqsobkGJJhPCV0igl0wFaEYSkbLnJEIEJ+JHnGBaMZwRnBM4K2q3oc8ohoRXlBWMUVkqpmrKKkwGha1ZOimuT1rGqypgFTCng8S0wqSkqCSoJKSiHKLRitOS8JyZoGuBf6omrGGsZqNq4ggGS4IGQ38LKG85qCeiyhpwriYaRlw0FyZw3jNaWHiBLyEf8gPNzCGsCPsG70YUgJcTYzRviRKpkxzHixDF+VD9onHZKJUQcIlaGBKICQu0TjF79OOC+s5c4K59Q4AAkKpJZbx7QV1isfpQsCtCgfmHXcGqo1N1Y4w4zGSjVKEqOZtUzrsbNhiXaqLZaaWkOMQUJBlbyWIsOIKiNcaKQqGN2qyvvZLEc4r/EHn3z69Zde/spzX7t56/ba6bPr5y5cvHTl9Jmzp06fPnf+wtVr18+dv7h2+syRI0eOHjl67Pjx9XPnrl6/fvna1as3rp9cWzv8+NGXv/HqfdhPbXPy6f2tHCGiVEVZSWhJSFbVk7zczsutotguivvbkzsbm5/cu/fx3Tuf3Lt7Z2NjO88LhAtMYWvGErOGSsQlYrJhsgZNBVZfCoQw7oiTAz0SVhKaY5IRUhCaI5o3BD5CRSFHOEN4hnCGybRB22W9Gm60xBXaLqpp0+SYzBqUo/Hi0wZPazRt8KzGMFEpq9D4SYNnwLEVmlZoWqG8JtO6mdTN7P8n682bo7i27UG+Q7/na2NAgBAI0AiSEBKDMWAwYIyZzCSphhzOPE85VJUkfF/Hr6M/dP+xs0q6ryMyFFKphqyqXGftvfba+4SkYg1o1LGSMfFYMReocdR4GSp5qglWhaRCJad5L5iTIYzvDh+VD8IFFWvehdy1TpVNtU218pEbz4xXIekIhB9klWRKKlUyJOmi9hU03MuQhA0qVLZqfN2GZuzqRoXAjRXGKueldcJYqozy0VaVqStdVbpOpq5s03QZaZVs07h25OrGVVUajWI78lXt6sbW7XSyTKVTFMEKa7UPNqVuoYzJpmSrylSNTrUOlW9GaTSJozE0RXbfb934VJ2pD8czY9TMnQ/gGf3zffTP9/b7cTM5hLmY0DEAWhEEnKOjf4++/3v0/fv43/+Mv/8z+f4/h9//5+jf/3P4z79n+e3o+N/t8claMKO79hi6BKct88fdAadRT47qyff26J/m8J/R8b9H34/b79/r43+332ePPWyOJjDP2o9G8fAQRnXMzJlQJWoOj5vD7/XxUTya2HakUqOrSlXJN2179E9z9I9pWuoscw4JQYRETHz6tvf7H69/efJk9+HDq9eu31xavr508+ri4uL162u31rfv3t3Z3V27tT4/P395fv7q4rXl1ZV7D+5v79y9fGV+7tKlW7c23737sNfL3n/+VhDOlGXGpFPFdBMi1xZxhYQqOc8QLggdlsUQFRnKC0K5Nmo6Dl+HahbHgqgbxoehhd0xJmB/dVVjYqV9mqWROkZTJ11Xtq5hRhm075hYm5hkiMxFYCqQYUzs7iZ94i5CEMuAHl2EjdKVr5iP1PpO8gVSnc5AE8ZLG+R0hqhyUdrInWc+MBdgmKjySYekYuQBirGJhyRTrVLNQxIxcR9hTITyScaKuyBcPE2SMtbCB26tsJ7bwHyg1nPrhQtmNkhNOdhjVvkkQxIxiRRFjDAtWU0/pU7WCpX2FbNewDhln6SPynnjg7BOei9tgMlstmogrOUhyBRlitNCa2XbVlWNnUbLELhC5u/rkasak5JJ0VTBpqRcgHBmtihI73XqPkabmmpylCZjEI1D27qmNjGZEM+0x4fN0WF9OKmmzon68DBMJmE8ro6P6uOj9vhw/P1ofHx0OuE8YcjjfwOvTm/8n/Hxvyff/5mcug/MMq6/H9ffj+vj43ZmNz8+bo9OUk1wS4IBuj6cNEfH9eQ7NFKPjv9pjo6ryWEYH1VH35vjY6BWkIXAWVaNobv6pHf8pBo5fZXq8MiPJr5tVfA6Jmi2kiEya7m1OgTjPebi897e248fHj97+suTxzeXly7Pz1+7vri6vrq0srx5Z2vzzubtrY3bGxvXb9xYXl3Z2r6zeWfr9ubGrY3bC9eurqyvPvnt2dPfnr959/Hvr/tf9wcHgxwxzo2lWs82I0JCFlTkhOaUFoQixktKEaOYU8w5VTo0oziaxGZsq1bXrUoVKCKmafx44tqusROqGtOZYLWONVzrMkZY8lXsCBC67XSHhMBNYDZwF0RIkOkpF8UUwHBQF5gN0nZwlVPYAFZVqGCLjW4TdOulPwVdF5VP0k8x6ePpQ/hucCEYIZgL1Dp4UVhT4EzEdEUAoE4RG0X01HrmIrWeGgdYgqVttoJon5iFuwXmHQ8enkG4aFPj6sY2tW1qm2rtKxkSdYEYJ2Jl65GrGhtqbpxwjhkHb1CHJJwTwfPoeXDMO/iE3agxdSNCBz9bV7audF1JH02sYztxqTYx2lT5unJ1BeG0ilF4L50TzglnTUoAcoiBQ9PY1ElQoW1dVZsQz4y+H7XHR2k8TuNJ1xZwNO20GLW+beKobQ/H42kr3CyInfqK/u/Tiejo+/f2+J/xSfL5ffQd+uv/af/5Xn8/TkeH6eiwmQIJBFgI0LtgezKBLWfqSdcgUk+O68lRaMehmYR24seTCsgfhjkcHqXRYWoP0+gwjA/T5LB7eCc7H6XRYXN43BwdtdO28k5C8F75QJSiWjOtqZJCK8LZ/qD/9uOHV3/98dvLZ4+fP9na3rp+8/rtzVtb25t37m7d3ry1vLq0ur6ydmt17db6rc3bO/d27+7uLFy7Or9wZe32+t17u0+ePXv6/MWHvz9/2+8f9AZ7B/1hiQmXGcZICGYMNbrgvOS8YKzkHAsJ+WrJONWSKMWM7TKZqjWp6dLFFFWVoBhgmhbmOfipb8GmxoQKZFsRquk1HUQI0sYZVgFaHbqMh19mM7UZXNkAVOup9dx1WO2mEJ5CMnOB28C0EyZwG2Z8y1wgxnV/uiBDYoDPUDEXiQ8iROWiOEXRLARq7ezh1HruI/dehqh8kjZA4M19AOARa6jzAHKibbc7lvFUO2YCM4EZZ2LNXSTGdVj1nlhHrYddBWbZo61qGxsVKx4ScR7UJlu1sF6AWC2m4YMJlYpJxKDr2tS1TEmkqOsKshWTKh2Ca+pOyqoqFYMKlQpJp2Sq5JraVhXkqzJFlaLwjlsrvQVCDk0b6sZXtfbexuSqGoBtUlI+nKkPx/XhBELHalr8SYdHYTLx41EYj31b1+PReNoRP/MtzdriZonoaRj/J7Mdt0ff6+MOqNUUqzO4ziBaTSb1pAu260nXBg3sZ1MT20l1eBwmh9Wke3h9dJjGEzDWxXYSRofQt5nGk6lndQw9JTOn+4nOVjc6RCQEUbLktKSkQGVW5B8+f3r97s2LP1++fPPqweOHO/fv7t7f+eXXh7v3d+7u3rl+89r8wuUbSzeWVpZW19c272zd2rh9Y+nm5SvzVxev3d64fXd35/7Dh2/ffvjw6fPfX7/t9Qe9LB8UpKB8WCKqtHCOKIWVolrllGaElIyXlAFWkRBAv9I7HaP2la0a29S6SjIG06VMSVdTs3vdziwKtmqh5tkVOX1SPukQpf8PlM52iJtNvufGw5xuph23AeiIWo+1BWabbdw4+xcxjhpHpGHKUmWpdkQ7rC3M48fGEuOwtsx6ZgO1jvvAQ6DOE+eZC/BUIEGJ4HnwgEPQnIh1zDtuDTMWBnkz45lzzDvqLPzkPoiQqPXMeuki0RYbi7WFeLtj7+kdqLXEGGY9MY53i5SjWnNrpPc6VMJHbBx1flYlli4KoPGYRIjKR+Wickm5yF1UsZKxhowaOn5g601urYrRtI1palVXuq54iNxHEZOuK1VXpqp0CDIGmaKskopRx6iC802VRiOXKhuSjcnGYGL0VW1TBY0czFjIVyczlzzAtav2jlo3Hvm2SaO2nVLuKcG2K12eQPSf7+0/36HfdfTPP83343Q4qQ8P02hSjY/qo67L+XTP+ozJQaSNk0kaH6XxuD6cxNHYpdZPAzzfzeA5DKNJmHSPrY+PqslhM/kOo/ri+DBNjmJ7GNpRHLXVeJJGExhC3xwew4rgmya0jW9aV7Wurqk2RImCkf1Bf5hnvUHv76+f33/+8Prdn3++f/P0xW93723/9vzpb8+f3t3dXlpZunL1ytyli1euLly5unD95o3FG9fPnvv5Xz/9eOHi3NVr165fv765tfXkt9+e//5yr9fvZXmGyaBEOlbSJcwlk4oqxa2lWiEhSs6HGBeUIcoxF0TInFKilApex2BSUiHZ1IA8OIuRXFXZmY+nbmHjCVe1NtbSRRW6wFKFyvjKxgo2vABMzkb1zn5n0xgSbuy2bzSemS68BKB2v0yBio0jyjKYxK8slZYoi7Xt/qstMa6DqwvMe+ossYZaw10QPlGgUBu4cdJ75b3wHZMz54k1zFm4QGFUPzeOao21otaI4LlzXXzrg/BJumkpyHWAV6mekb9wkRkjrOvI3wdmPFWWSM20pcpwF2RMMkThAwAVAoGuKF1VMgYVgrQeXFwSVjfjJETd093ihXXMGGYMswbM/aapbV3BODhTVaZpbF1BHUjFqGLUIUCrho7B1nVoGldVJkRprQsxVHWoG5Oi9EHYCLw6rg8P26OjNB43R8fVZOKb2rW1bRs/HkXo2Znmgc3xCbpO02x7dNx8/978873+57j+flx9P6qOj9LxUTqcpDE0Fpw8sJ52AAGvgrxcHR3Gw6MwnoRRG9pOl5sZU6GNy8baVI1rx2E8TpNxdXRYTSbN4XEzPoZhmX40Se1hqMdpPKkmh9XoKDRj6GxIo4lvWz9q42gUmpGvR7aqdIrEyCFBw7LY7+1/2//2ee/rXx/fvvrrjz/fv3ny4rcHjx48ffZk887G5SuXfzr38w8//Xj23Pnzcxd/Onv27PlzFy7O/fDjv86e+3nh6tX5y/MXL168cOHC7r17377tfz3o7Q2GQ4IPioIa7+qRiUkaixjHQpScFowVjA0xRowjxgtCc0JyxohSVEvhtAohjka+HpnUhKZ1dW1SMqkysYJ9pTo/QOrm7p6wpY8qJMjZFBQeXMefM5SK6e/UeGphC2N/cmjHpptHzTZfJdJg7bC2HRSlnSG5G/B7CqJAj1hbagMxBoDKjIFXxNYR66nxwgXpQW511HhiPLGWeddhVdtTr6KY1tw5Gby0Duq6PETuAoN9q3yAWGAa9wYeOg2MW0uVZsZzH6nz1DgKW28oCzcyY5X3ynuV0iw3Fj6JmEQMKkVIL02q4VOdZek6VBo+Z5+gjZFbS7UW3pu6sqnyVe1So31U0zqNrSpbVTMpWIUANSEId11dmxBNiD4knyqbqtCOYju2qTlTQx/z5DCOD8NoEkfjOGr8qAlwTY9G1dEJrpqjo3o8gd7Z8XG33wQUXdLhYXV8BEdzfFQfHTVHx/XkOI4mvhlX48MZSme/1IeHYTL2o7Yaj+vjo3QIEy5HcTQK7bgTP1OT2nE9HlftyKVauChDcu3Yt20aj+JoHJpRNT6ElguwvJiqDe0ktGNXt1PnagrtKLYjWzWhHZu6kaGyqdUhceNUDMI5qJocDLI3b9+/ev3m5R+vnzz77c7Ondsb6xtbt68v37g4f+n8+XM/nf3xxx9/+vncubPnfv753M9zly9cvnJ57tLFf/30408/n700f/nn8+d+f/GyKNDfn78e9IdUKsRFIaROKTatMBZzUTKWU1pyPijLnBAIgPtlOUDIxEilYlor77UP0jkLk5BiDXKIripTNyJ2Mg98RGAABOlV2CBcl3/CmGzmPOtCQc9dYNpx67m1bDbnHjI97WcUeuqnpcZiZbH0TDkqDZISa82MYdpy7Zl2wnphHVGGKAO7IWNpkNB4uk8csx4bi7UhVnOjqbHEeiA3ph3TlinLtGXGUueoNcQa6iyzHgi/w5Vz0ntuLTdWGC+cF9Yx60ADw9M3iLWlyhJlhQ3SR+2TtLOI13HrhO8+BFiJSq6oc9gYoq0IkTk/42eqHdWGwsl4p1Iw8aRMNR2LNa1yuShckD4K66m20kUYx2NiV7WGvUKUjzbVJtaurl1TQ+1HBq9CMFUlgoe3qUMwIWkfhLXKexsrl5ozzWSc2nFoJ9ArGMfjNG7TpHNRnASrJ6LrGIDaHh61h0fT8PUQjjQeV4eTWcIJo5a7YdOndKNZjhoPJ+nwMI1GaTJJR0d+PLFN65vG1a1JjYy1CpWvm3o8Gh1OIvQcQUdll4tPZgbu2E5mAz5gAggkcsJ5JASzlhkjnLNVpWOSIQjvlU8F5QAbLOXnvf23Hz/9+uuzJ89+39rZWb19a2t7c+HalSvXriwuLS6t3ly8fvXq1SuXLs3NXbp47vz58+fPX7x88fKVyz+fP/dfP/z3+bkLoDA9fvKUEC6k/vzlW0lpNRrrGEvGMBed5Ms51ZoZUzJeElZgWhCaU8q0NjEK57ixwjkdgolRhyhtlC7oGEUMIgYRI2RBoIva1PiqlS5KEzRcQz7O9qRgptNXiXVkGtMCVolSTHeYJNJQ5TponSJSqgxVlihDhBJKUE6JVFgqLCWWmirLlCPKYCkQl0Ra2LGGdLsqG6Ys8DNSFhvLrKFaEaWQNERZOgOzdtw6Zg21BgM2XAAC7AJ1F5gP1FlqDFaaaqAvRbUGFsXaUuOA1ZnulFthvILts5wXzqkQVPDSO2HcyZZWxlHnuPNMe2Y8gfRbWaIM4gpLhZTE1lDvZAwmVVNNzksfdAQ6jTMbyUy0g70qpx/1SX4Ba6gOlU2Va2qQDCELMFVSdeLeCee0DyZUwliuDZWSCMm1O9NOJqkdmar240OQZOrxqJqMQW2qDw8b2Fx4POnGsX0/hlpoe9gpq6f1oTQep9FoZq9NY5gScpxGhzP1aOZaTpNJOjqsDqe3jEdu1Nq6dVVlq9rEWsdKheDbJo3b1I5SO/bt2I8OXTsOo1Eagc92HNtJaMexHfvR2LUjPxm7UavrSqbInePGEWWw1kQpajTVGopdOkbhAhJygFFOyaAsvvUOXr35c3P77oNff3309OnOg/urG2vn58798ON/n5/7ee7SufmFi9euXVlcvHrt+uLC1YUrV65cunTpp7Nn/+tfP/zrxx/PnZ+7PH/l6uK13fv3/v70mQuV5UWJcXs4Uc5ypTHnOSY5JjnFSLCcsYKyfl70snyI8BDjjJCCMaIUMwZ+QjIjXOd0kTFwH5kPauo0kiGB85YbL12Up+QibjzTnmlLjEZalUpiowGBTFuuDdcGsAoMQ5Sh2jBjqLazvZKptEw67ex4Uv2//8/R//k/x9p7JBTRiihDpMFCY6GQEEQq+JMqg6We7ryqiZRIqFJoJDVVliqFpcLaYKkB2N1KoS3ThlmLlMawvpiOV/lpQct6WHSIskRpbrtlBSuDpEawQGjXwWaqeEsbufXCeRkCdxAIBA4FYR95CNw65SKsLMJ4Kg3hCnFFpCHaIgALu/gAACAASURBVK2ptVS77kOGAq9zsPr/pxwQpJ0tlI5bQ7XGUiIhidIQJDNjqNaz71fHaAIkrklVScZoUgpNa1KSwUvvqTZUGyLNmfbwqDk87CZNHB2DtaA5OmzBZjiedMek04ROBNtOtv0PAXkG2pknPo1HEcTY6UPSeBzHY9+2fjKO0+EaoW39qLWjxjZNbFqbKuWDTcnVtRu1pq5C3YSmMVXtR2Pbtm7UhtEojLppN1DhcHWlUrRtA0ZNsJV0AkMKMkVdp84h3bY6Reos0irjtI+Lg3y4N+z9+f7d81d/PP39+eNnz56++O3x7082tm8vrVzf2FpfuHb50vzc3KVzc3Pnfj7307lzZy9fvnT27Nn/+q//+uHHf/18/vz8/NXlldWt7TuPnz75/PXLl29fKaeYEuud1ApjkpcYcYGFzCnOKSkYKwXfH2bfev0hwhkhJedICCwlUQpLeQqrwAlR+ahizX00qfFVq7vdJWJHOzMpCHQX2PhUG+ENsQoZhZSkGnjDcG2o1EwZ2MMCC00kXFUCzgELhYXGXGOuhdLe6eOj6uiokc4QZYhUWCiiDBYK+AcrhZXEUmIpkBCwcxTmkkiJpQKaxcJQabDUyGiiNdW6k6b+c3tlrB1WlgBFS4NBW9YWK4u07TRqZbvNI2FP5+nCAVjlxmOhO2i5yG0gxsHuWMw66U5UNG4D855Zx7TD0mCpibJEWSR0yRURhkiDpSwY696RUKDVM2OwlF3B3DimLQh1wk7VO+u4Ndya2bcJj2LGQE7LrdUx2qoyMWoflA8yBOac8E774OsaFAqwJTJjz9STw/boPyooaTSqJ+MOqJPDejJJo3Eaj6vxpBqPfdNYsDLDRT8eA2AALXE06u58imlhGvWMbKvJBDoAw2ScRuM46h4Y25GFLt66ttOGBlsllZJrm9iOQtuGtnFtAzVG2za2aVzThmbk6gYOW1UmRdPUoMKZppax4taLGF3TpMkYqjUmJWY1sXpA8YCi93tf3n/59G2w/+7T+78+vnv26sXuLw+2du9s7W6tbqzML1y8fGXuytVLlxfmLi/MnZ87++PZ//7XD//XTz/9cPanH3/44Ycf/vXDjz/9dO7CheWVleXV5fVbtz59+VqUJaZkmGd5WSCC+8PhwSAbFCUWomQkwyindIhxRvAQ4yHGOaWgDM8QCyZvnaKwTvmgQwU1Ayj3mVBJG4QJ1DjmHfWOWcuNo9Yx56ntMEC1Fc4wa7BWRKku8AOUAp1KA1shIy6xlJAOEKVhu1TEZSkkFoZwjSnDlCDJkJSIKSQkUarDttBIqFJwLCUSvGQccYW4wkJhIWEtwEIjpuCegFWiFJF6ulIYiJmJsqXUWEM6bYnosNrBVVukTCk1nQbq3DiqFVWaSAObxMJLMwXBsOdQVvWRWo+No8ZKF7ieISow57G1xPpSm1KZQupcqlIZAqsY11gpxAUsWyUXoNUDtQproSMKcAjl+o4/pyjl1s4OoFMgW6KUcM7VdRqNQlUr74F1ubVMG+W9rSodo3BOBS+dPzPNSA9BDU6TiW+a2DbVeBIBe+MxNNRV43HVjmIzcnVtU2VSCm0bJmPbNqau7cyI3DSuqrvWoVHXOjBriIO5Ug4a7ScTHSodIjRnhra1TWOazqvl6trXjU2VrRrfjlwFvq1oUgLO1FVt6tZB+2JqoZnDVY2JwdYJ2vlt2w0TguEavm5NqmChokaXig8o7hO8nw/ff/n0997nR7/9emPt5sKNqzdWb1y5fmXl9vLq7eWFa5cXrl2+vnT1xsq1hRvzC4uXLy/MXbh49uzP/7o8P3d5fu6nsz/OXZxbuLpwc3npwuXLN5dXXr583e9nB/3+MM+4EJjQXp5niJSMIcYLQkpKhxj/vbe3n2X9sswIGWI8A+qpKqtXMQoXuIHINnDjue5c7+BegAoHd5ZbS52lzhBrO4kFskFjqTJYKm4cNw72JidC4w5O3ZbkRGosFPAk4qpksqACCVkImQudM11ShYXCUpZclkyVXHTAlrJksmQCaLlgvKAiJ7ygsuSqFKoUumQKcVUKhaQqpSwkRzMOF7pkHZ6R0KVSpVJIK2w0UZpqg5XGyoIEXcpOsprG25Zpy51hp8pLRBoqbReBa8WtpcZyqBL5SI0T1jENOYKj2jHniXVI21KbUptCKmwstg5pi6WmylClqTZEaiRUzjnWCitFtGbWMmdBsqZan0ZgJwgrTaSSzusQpPPCWmY0UZJbw4xh2nBjdQijw8n46NBXSTgLMwZ0jLAEEKUA/9L7M3E0qsbQm1PFURsmYz9uQ9uk0ShMsQqNY76q4QBNGTbhdqMWyrC2qWfhqG+amWdqtvdEFydPJmFyMhdDx8rGJo7GoW1C28Kzhck4jsexbUPdxGYcmomrWh0q0Lhtqlzb6LpWVa3r1lSNibVLneSrfNDBuyrZpnbjkRu1oe0Gt5tQK1/5pnVtI1PkwRGnSiUGlPRR+eVg7+WbV/ce3b987fKF+YuLy4urGys3Vq9fmr8AMfD61trS+o3rK9dWN5ZWb91cu7W0vLJ4c+nq9RsLl+fnlpZubG/f2djaPH9pfmtn9/3HT1+/7X/++u2gd5CXRT8rBkUJnzvmArLWXlnsZ9lBnh/kOQTAOaWIcaoUVYoqzY3lxko7yzwDN5EbP427gnKRuUCsYcYo71WM2BpsdKkkUppI2MK0iy2x0FgYxBVikghVUFEywJgEcCKuCir/1+0lE4jLXKpMqILLkouSCATAY7zkvBQccVEyWTBRMFZQXlJZMllQWRBRMJULlXOVM1VwWQhZKllIXiqBpUSwNnE1O4dCyEKJUslCikIKiKuJkkRppAxWlkhLYQGSFjPIig02CuuOmYl2WBlqPLMewmxmDFWKKE2t4z4x67qSsvbcBKIs0horDeoxUV0YzLTD2mCtmNFMaSIVVrLgPBcSGV1qWSoJKgCCNUUpagyf0mxX0VWaKc21Uc4r65Tz3CgsOdUS2h6ldVwb4520WlojnGFGMaOFMxBjw0GUotqcsW3jR6M0HsVRG6FDctSmcRtHs4JeOgFJqkJVpaapx6M0aqEM68eNH7e2bXSVbFP7UZtGo9SOoHEWBh83s0x1NAqjURzDC41gfEZnba1b34xCO/bjkR+NQj2yYLZOFUTdtgaNuzZN5ZrKTZ1cMkZTJSgwMm2F9TrEbtZOW7umclVtUyV9FDa4qrVVI32kxvRxkVG8nw162fD1u7/+ePfXu88fHr/49cmLx7uPdu492r1zb2tr+/bq+tLlaxcXl6/dWL52a2P11ubq/ML5q4sXV9ZuLK1cv3rt0tLyteWVxdXV5YWr134+P7e6sfn76z8P8nKvnx0Msr1eP8eEak2kLpnIMclKNCzRAKF+We5nWa8ohhiXQmSElIwJ57gxWEqqNNO2S4SmdRSiNNWaWUuNp8ZR46i2RBluHJYKHFFEKSwVURpLSZXtQCtVyUXJJNApIJZIiFElEiInLCccsNoRI1ipGC85L4QomCiZzKkoqMowL2hHpwXlGRMFFzmlGaGz58kJL7nKucy5gj2US6kLKQrJCylKKZAQJRdYALZFQQWWuhSqEKpUOhcc3ku3xilFtCZSEaWptFRazDtJDN4snUq41HRVVgz2CaM7OUcrojTQFFGaGaNC4M4RZ7E2RFsk9YyxseicEnBw7bqUWGlqDHeWGo2VQlJipeFT4sZwY2ZYpVpjIYmQVCphrHSOO8espVoRJSDW5cZy46R3OljpjHBmKj4pJARE2swoaJ88Y+rkmyqNT5pcQ9v6pgKig4hZhWBTgn68UNf1qK3HozRu/KizTNi2caMGBkaF8Rg8jbMAuBqN6nEnPoVR60Yt5Ki+rk+EpbqZvvrItU1oWtjVU6dapmjqylWVqSqYu2Ga2lTRVF2jg6yijEF6D3kICAYyJbBWmyrq4JX30gcdahtrHRI3thR8QMp+mWe4/PTt6+v3b99//fz8r1dvv/z164tHt++ub+5sbO1sLq3duHRlbnH56vKtpZX1pe2dzd0H29eXrlyc//ni/Lnzc2cvXbmwsDg3v3DhwsULP579eXFpeW1z8/c/33zpDfeHRT8vD4ZZjknBOdgJERc5JoDV2ZERAiLwTAeGgAqcfTOsEgUXnKLGUOuo9VQ7Or22qLJYdBzVKUOiSzsLyrEQWMqC8YLJgoqSCsTFTAoqGMsJnWEswywnLKcETMs5pTmlAKeMiIyIIWIZ5gUVJZU54RnhOeMlZwVjJZMF5fBUU8x3IC+5LDnPOc84KzgrGSumme1UudFYmFLoQqpCiVIIACoSAnXJsECQAEuDp2EwlhpLRaQR1nfKtnEIZG17ouicClM7vqJaM2uos0hr8EUy7YTxTDvEFZUGPvaZXs2URUISKUEcokrNnhNxUTI2k52U99J7ZgyViknFtRHOMWepMXxauOLWCueFCdw5FZz0Jyrx7GynMbCiWp/xTRVHTWybatTW02niaQzUOgYmTONxHI079agdxbqNbePaWtfdQArX9QHVrmps1wGUuiC5rmE6G4z28hDoNjX05oW2DaMRWOfCaOTbpptqUTeh7ppIVEqqSraqXNPNs1FV6pqMYLZNU5lUgWTatWXYwKxn3qt00lGtAziwg3AWCY4ELznPCM4p/uvj+/dfPj1//er56xdPXz29cev69bXFW3fWrty4fHbuXxevXli+tbhxd237/tbOw+3t+1u3t9cXlxcWFi9duHj2yrVLN1cWltYWr12/euXatTu797Z2d399/vwgK4cl2R8MEecZJQOEemUxxLiX5V8Pet96/X5Z9styiDFgFTJV+HogkSNSnSq9OG69dP5/fZdwzcGdS8Zzwjus8k7LQRyQQ6FPABaFnPCSihkOp78wQNf04DmlOWE5FTkVOaUQ4mYYaBOYkBeUF1SUXGaMlZyVHJ5E5qSDa4ZZhllBRU7YEOOckIzSnDE4DXitWcgNUXrJZMFlIXkpBMhdILaB9oaE/P/BW83CxdmHMwtEiYK8V3NjqTbw2ZacYyAuZ7kx2GhkNDG6Y0WtEQhs6j+eeQYe+I5OfwWzA0SHgnM4ASIkEVJYC5b9qbm3K9tgqahyzFiYEAJZLkhQcAD9YimJ1Gd8U4WmTm2TOrgCuTW+gUkwNewIkCbjeDiJp8Y62aYx3U6+ML6p8x6o0BGaiEGG4Oo6tm1s2jAaQTpq29o1TWhbwF7XsJ9i10FSV7aqXFW7qrWxMbFWQKfge64rwKqtKp2gR6yGaReurru+e5dAx5fTRkGoYqkYuHfEGiw5FqxgGDIBJNjX3t67T+9///Pl73++2H64vbm7cfeXO/M3Ll5bvnz15qWlW1dvba/cfbixsbu2dmdlZWt5bXt1ZWPp1tbq6sby6u3llY2ba5tLK7dX1rc2NnfuLt++/eeHD6XgB1m21x9wrYkSoPT2y/Igzz/v7R9kwz5C+1k2QAh04FlNlWrNtOHGEKW7dV0aojqpafY1z4orAEKiFJEKcX0iunb5Jy9Y52ecClc8p6zkAm4EzswpBTKchaM55RkhA0wGlGeke3jJeEFoCffkEsCfU9I9CaEZoSWTQ0SHiAI5Z5hlGHDb2U5gUZiBuaAiJ6BFcQiq4UAckCngpQvGpjq5mKlfiCtQuWafxgw8RCmizKmCkOPaMWmp0gjCb8oR56DhMWtxBx5BlKJKEaORkkRKolQhBVJy9u1MYXZS35opQFTpkvNc8ExwJCXADEtJjQEihQqccH6mGxGpZ4vCTP8H3p4VeIjSJVNnQluHpkptE+rK1x04oQ3HNymOmtDWvql8U/lx60eNb+o4GsEcR91Az04yqTKhETZw7Zh2MkURAw9e15Vt6lA3sWlc2/UKqboC5nRVo5tKVtAKHOSs4Ssl2CQXyv3AqyZVOkVdVyIGmaIKQcUofOelBOnM1pUKQVgvXTCxsrFWIargubPEaGw0cRYZza0RVmPJC8qQEBlF34YHb7+8/+P969/fvHj17uWzP58+f/P0+vrCpWtnlzeubuwub+ys3Lm3fvfh7eXNxcX1hfW7K7furq5u3Ny4e2vn4fb2g827Dza2H9y59+uDzd27W/d2Hz179v7Ll49fvn7e28ecYykyQrCU/bIclKifFwNUHuQ5ZKoQBsN3012OlDGloQ5RMnmiuEIH3zRCxkoiKci0sEmUBqyeCLlEFKyrA50+CkaBJ2e/l0zkVAxKAhx4wquUZ5TnszCYsZKyggFEKfQJZZhmhBZMDCnLCAci7eiUcUhiM8wyTAF7JRc54WDuKagsOfAzg2fLZyvLVGqeMSH87BYdrhDXHVaZQKJDTlcc7mrUIFxrqgxRhhvLlAVUwNJWUoY4x9NbZiUrJEQpBZqyNDIKKYW7pgs9e5VZjW32WMRFwVkhOFISScFm4pbWRCkOzv6pBDXNbE9Sm9k7Jf8RAGvuHFX2jG8q31axqX1VAQu5tquXAlBDW7s66ehVFXQVbBVtlSwUMNtGV51fT/jArOcuEO2E9ypG6NADxvNNo+to2qSqSlVJV0nHysTaVBXYILlzKkaVoq6SrhIYL6FlmQXPvTextlUtq24VUDHYVEHJZzbDpqtHQTdZiMo66TyRshC8UBJbQ6wh1ojgmFElJb08/zrofx7s/93/+urj6z8/vn73+e2TV7/efbT5y/N727/cnr95bmHl/PX1y0u3rq1sLN66c+P2ztLK1uLa9o2VjcW1jaXbd9a27m3u/nJn55et2zu3N+9trWys7z765cHjJ2/ef3j78e8Pn798OTjYGw57RTFAaD/L9oZDQOzecPj54KBXFDmlA4RmFyXioiTQgC5A55xdEwVjAFEiFVUaC4ng4DKnDHHgGQnqyAxyU0YS+ZQeu4B2euSUZoBJwgGuGWYZolOtiOaMDjEeYpQRkiE6JDRjNCNkUKIhIoOSDBEdINrHdIjZsOxItSA8wx1pZ5jmhHc5+SyQZlDgoTkhxfSUckozSgo6zXunIXpH7NOyVskF4rILxYkoWPevLhYVkkg1wy3kh52qpBXW4Lvq4D0LdDstQGtmTME5ZMud2KsV1mqmzRKl4JRmZdVOxpfT9UJ0sO8yZDgBLqjSREqmNTeGG8uNEdZyY5jW3GgsZEFZQWiGCRaSSIm4QFxQpZg2Z2wVbVW5qmtXd21rR52xAVDqm8pWEbBqgWDrZOqkqqSbWqbIg5cd40XmA3dBeq98ENPtCaGTgAcrk4duaZkitOd2SHNOOsethXhVpih8kDYKaGh0TsZoYq1iBQysqmSr1MXJqZnt1ARGPBWCDkH7QIRkSlOtkZSlEqWSQ0YzzmBFHBRFr8g/9/a+DPf//PzX609//vXpr9/fPN99fGfn142Hz+9u3Fu+snx+bvFfV1cuLN26dnVp7urS+cXVuaX1yzdW567dvLC6fn3t9tKt7bW1raWb69dWNpdv3rq5sHTj/uNfn7169fzlHx8+fzkYZP28yCnFUh7kxf4w7+XFoCyHCPWK4ttgcJDnJ2kkENe07QZxcP+oUyklLRhDgiMuMFOISsx1l+wxhYUuuSi5QEKWDK7vjq9yyiDmLJnoyHBKjDmlQ0YHhGVUZNPYdYhohinEtwXBOSU5JUOMByXuI9rHpIfLXlkMCjwoCcB7iFmHVUSHiA5KkiGaEzakpI/RkNIBpj1UDigeYjpEdIgwnFtBaI5JOX13U9oUJRU5OX0jKznPO8qFgLyrLRX0f2FVQIMhFqKQohDdIghrFlKy0JJoRTvBfBrBQugrFbi1kZKlFFiIQvBcikIJpKYPmbIorBpdYqk1VXqW2c4omlmDQcSWEgtJpQJlmCnNpAKJmCnJlORaUSkx5wVhMNYHSvGYcyolU/qMTEGFoGOS3pkUfZN8WwFBzVp4XEouJR2CiUnH6OrK1hU0Z6ngZfC2rm1dqyp1c5ljh094Ejh4dLOo2JxqC+qSyWlnkI6JdQO1Ku6jgPkGKckIjBpEiDAYWqVKV5VKCVqfWNcPZal11BhuDNMKCw4ZCOICvuwuzWAsw3g/yw7ywZf+tz8+vH7z5a/f37/87c1vT/948uj5vad/3N96uLS4fuHq8s/XVy+u37m+trW4tH5pbfPK6u1L12/+tLQ2t7qxuL558/bWytrt61dvzt28tXBj/drqxvr2/Xv3f33y7I/Xg7IcIPytP9zPswHBvaI86A8PDvq9QdYvyn5RfO31e0UBnXE5BXAKIiWRMwFDdiItpQD4gjEQbArKIUQsGCdKA8GC2FNyCelfhmlOWcG7qHWIcEa6ULYgtGQccZ5TOiQkI2SI6RCxIWbAkzllBWMZIQOMBhQPKR0QMsRkiMmQkD4qh5gMER1iNgCUEjYFIR0imiGalbSgbEhIRsmQkAEiQ0KGhAwxHmJ4RTzEOMOko26CM0IyTApCc0ILAgsNOx0gFJRmBA8pLTiHElRBeElFwXgOAKasoAwqUljIUojylBsMApOiS+9P8kysVCmnzhApCyFKJUspSiaGmIIYhqSgWgKksZTwtDljGaM5E0iccn0JibnAQiDGiZTCWKo0lYpIxZWmTGDKKBeECyoUk4pIhaXAklMpEKOI0ZKSkjIkRMlYwRiWgkhxxlTRVrFrYq6TrYKrAT9Jw5CYqg5141LlYAZfiAqMEAmGwXUUp2G6T1WZpobe2Y7iYJhqVek6yRhUlXRKJiYdg0knmwJDzt1F8C7MjNowp4P7AHeQIYrYDQQRIckUICTmPlDjkTJEO+o8tZYZjSVDghElEOcFYTMjCJYyg4bVrL+fHXzc+/jm4+vXf//x219PH79+/PD3e09e3f/l+dbK9sKNrcur21dXNq/e3l3eeri6fndxdfPK+vbC8q2LN1YvLG8sbu3c2rm3uXPv1u2txYWb5xdXLt/Z2bizu337zvbbvz9mBB1k2dd+v5cX+3n28evX13++2d876A2yXl4MirJflKAtZYR0+YmY6o1aTWUMeWoV71RQiP1ywmcln5zSjLKCiIJ2PoQhYv0CAzXllAwQGmDUxZmEFqTjKyjqlowOMRkS3scUsNfHqE9wH6P+VP0aTu2QGSEDVA4h9C1JD5E+YX1EB5gOMRsgOkS0oCLHbFAicGVlmGaYTh/bnXP3tBgPMR5gPCAYhOIckwyRDNGCztQpOCiccEZJl0JP1amMshxS2emQDcQk4ieJbpcHKtXJs9O4d5p5qkKokissdCFFoUQuOBLgDxE54USpgtGSEyIFoI4ohYVAUhRSZFxkhOeEwWiekjLMBRyIcfgJXAolHMw4wBi+YgQap+RMKyoFk4LKbqbPNCumWPIzrk4Q6ILzQcdgq47roEXddf2y06IIZIMpmSqZqraxgkmzCsBZRZUCjEi10wT4f5Fnl0yGYFI1m2U+i2OFc8Q4bgPXHnp5hU982scgXRDOS+8k7PkdAhzCBWE9kQZLXSiJpCSSc6uZUURLIiU3RoWApYTLeojLXpENSPF1sPdh7+Ordy9evHv29I9Hv799vPVoefvRyp1fVm5szG89Xr/32+atnZvL29fXdm+s7Fy/uXn5+q255a351a2rt+8ubeys7Ty4c/+XrZ2Hty4tnl1aX3j0+N6TZ4+3du++fPPHx29/f/jydy8b9vPs68H+l29fP33+/PXbt2+9g2+Dfj8v9ocZXLWw3iMhMBd0Vv2ffpeA1ZzSglEwzedkWrqEogiBaJYVTOSEZaTLCTPMhogMSpQRUlAGoe+Q4JwQ0GyHGOcEYl2WEdonpI9pH9E+pgcIHaCyj9GgPFlQOtWakD5CgxJnmGWE9xDpYzogbEBYH9MeIgNEgWP7JR5glBGynxVDTHNK4c8OcoQMMYbG3QHGg6kvOsMkxzTvzr8j6pzwnIBhg+bTcnTJRE5ERnjGRMklzJoDuIJudFKhkXJWoPpfJRYkOOKyZLIUqhCykAJpVUiBTtktsdAFYxklJWPklI4F6VXOeMkkuEeQEAjG3MkuE4bY+yS5hS9UiFzwQgpsu1uwlFRLYbQwShjDtWFKk0704syoM7byOllXz7AadYwmJhsT0KkJ0cZkQpzypHdVUqDcxmhjbUNtI4TNXsdu+Misz30GRRWCjkH6wE2QPpjq1H9jlClCx630XvmofBQWiqVBWD/rXVC+0iFK72awh/5j6E7ixlNlsNHUGOEdd4ZZxa0hp1SBjJB+mR9kg71h//Og937vy/v9T6/ev3r94eXvb3578ure1qPrt3avbD5cuvVwefXeze0nt7cerq1sL67uXF+6s7CyvXDz9sWVrfnV7fkbG+eXNi4v3V5Y21pcv3Pj7sPb7z69fvD43u6je49fPHv88vlff79/+/nvD18/Hwz6+72DvYP9z1+/7PUO9vq9Lwf7wwL18uJrv98ritN+YIAlRLyzjGjGDwVjGWGgzcD1McvZoBkAID0FAx4iPEtBh4gOMR4inCECsS4c/QIPStJH+ACXByXaL/B+ib/lRQ+jIe3w2Z8itl+WPVT2MOohPJjyag+RgxIfwM8SH5R4v0AHJe5j0sPoAOEeIgPCDlB5gMs+7kgVnnCAUL8o+wj3Ti0KQ9xJXHBus7h6iFiGaI4JFIQzTAeIDCgdEDbEJ/UnwOR/Vnq6PzuQz7Khk5ptZ4EECCElS9Hlw+AwySlDovtqcgYLHO3KftOko+QcS0Ekx5xheVKAnQnFXYOOkljKXHCsNXWWdfLyFK7WCGOFtsIYIgVVgijBrT5jotXB6hhMqk6wGoIJ8DPAdALlnA5BB29SMCnI6FWVdFWZWCuXdEgmJemdCtZW0Zym0BinhOy70DqcZLMqBBm8CIFHLzswT4NhraWx0McgXddwKEwAPwB4YuFpobgMB5aqYAxJwYIXMXIPY+90TjF8VUNKhhj1i+ygyD71en/39l///fbjwd/vvrz988OrV++f7jxdWt+Zv/3gxvqDm2v3b24+Wrv3dGvz/tL6zrXVO/Mrdy6tbc+vbMxtPpjf+vXSnUdXR66x5wAAIABJREFUV+5cWtu+emP98sbOyqNnD7bubT14+uuzP18//fP1678/vPny+e2Xz5++ftnvHXz++uXj50/7g/6nb1//fPt2f5ANyhIwAIHiTPAsOC+mJYqSc3KqPACa7RCzDLNBSWaFSsgAoXzSL1G/KIeYZIQOEQGg7he4j3GGcYZwjinADILYQUkGBRkgPMC4V6I+In1EewXugVtjZq7CuF+W+3l+UBZ7ZXFQov0CHRRoLy/3p+AElMIB0O0V+KBA/RLwXPRQ2SvLftG98ZNImLBeiXtF0flD4NwKMtWl6RBibMIzxIYlGZZkiNgQ44ySISVDwgaIDRGe1ZYKdiKh/S/R+/QvpwtCYEIupMgZQ12dTFFloSyUUzb1eHVwheUVSYGlAjt0Z2gxCsmp7DTNZWaFX1CwQBAmUlKloX5DtWZGUy2Zgb5czbUE2YkowYw641JwKWrvTUwzA7CvYqiTSx04gTBNCNo7myIEySJFGYMKUYckPewm4FRwOgbuPXOOe8e9F8EL76k13DnhvYxBpzSDrvSeOQtKsoAJVM531SdjpencHoBVph2RFmyuRCluuvxzVjuG0nPJOTWGGAeTE6h1pZI5RSWnfYz7FGcUD8r8a//ga+9gbzj4cPDp5YeXL989f/768bPXv9z5dWnr4Y3Nh9dX7y3c+uXm1i8rdx6ubD9aWt+9srJ9ceXO3PLW+ZsbP28+vHTv2fz2k6srO5fW7s4vb8wv3756Y+3qvUe73/oHQ4xfvnv38u3bV+/ev/305ePXLx8/f/79xctHT59+/Pb1y/7+fq+/3x/uD4dw0fTLEi6dnNKM0Yx32VfBGOrGkbKMkiHGOWNDxgd45rllIALllOSEDhHrF2RKRNPyCaK9Ah8gPKBkgFBWlkPUgSGbsmtB+BARWDJywk4wXKJeXvYL1MvLXoH28mKvKPeK/FuZ7xflXl7u5eU+wLVAB3m5Nyzgz45gCzwoyEFWwgEaOBi2AJYzrPYQPshRryj6ZTFAGNi+V+Ac8yGmQ4wHmAD+h5gNS9Iv8BDNBCqUUTqkXS4AEM0IzSk7Bd3/YN2Zv6LjW7hRilyKnDPEOeICdX4phbjEQmIpkYRCLtyiIAmHjlYsRcnFVFkQWEnSlY4kkQrc/0gIqjTThqmuH4ApTYScZtGKGcWtFk5za7jRYnpwLYkUZ5SzGlg0Jjmtsvgq+Srp6FVwtooqOB28CV57Z4I30evguXfUWTAxzkom3QrhLHGGeQfeA2w0NpqG6e1gWbYWJj4K76i3MJ1k6uroWopghG9nvDIdXKnSzBhoR4K62YxUZ4/izjEXuU/cJ+YC1gYJhjg7KIv9Mt8b9vezwef9r/1i+PHrp4fPHt57tvP41f3HL+798nxn89HaLy/v3Hl0Y/nu3M27F9fvLqxtL6ztzt/cvrC0fWF1d2757rnFzR9vbv+0tvvzys6F61sXlu9cWr+7cOf+0s6D9fuPdh7/9uuf794+f/Xq1Zs3f338+OLPN28/ffrw9+cXr16/+uuvt58/f/76rXcw+LK3vz/MZjJvyXlG6YDgASMDRvsEdxKlEJgLLGR3wTHWJ3RIeEF5wThEjBD9DhEGcM7qKNPqCxsQeoDKPsFDjLKyGJYl3HOIaC9Hw5IUhA9KDBDq5aiXI0DLQYb2h0UvRwdZuV+g/RLv5+hrln/Jh9/yYq9A37LiW1bs5eW3YX4wLPaHxUGOegU6yNF+Vh7kHUr7BR4UpF/g/hSrB3kOvNoviwEqeyXqw8kj3C/QQY4OStIvyaDsxKceQX2M+5j1SnJQoAEis5B+iNAAo6maDaE16WM2nIrencti+hPe5n94tuA+nGWCZZyVnMP6iGQHv2ksfWJghjoZWLJySktOoOgwi4AwF6crNFRIzAVRiliDtSZGU6XB3z8t8wrAKjOKasm14lpBLQeOM9p7yEhdSjYEHYMK3oZoQtAhquABscIaaQ1gVXorvJHBiehmvCdtp+JyZ7m3zGpmNHeGWyO8p85S0zU3THcrtJB2SueZtdRZ7pxwTsdo4nSqTTemPVDjqbbMWJheD6EFs5Zog2A0iTVUayIkFpJpy43jLlIXKEy+1Y5qXTA6JHiA0bvPn/eGw71Bb1AMt3bvPvjtwS8v7t7/bf3uk/VfXuzee3p798nqxoOFW/cvXd84u3jrp5t35pZ35tbuX1rbnbu5eXZ5+9zK7tzyzrmV7fNrOxdv3Z/feHBl88G1jd2b9x/dvfdg58725ubdzWevXvz1/v3Xg/0PXz7//W3v9dt3L968+dLrffz27eOXL/u93rde/yDLBxhDzaZkPGcs4yzjbEDIAKEu6aIsp3wWHk8ZA5x6FBSjIcYHqDwoiwEqhhj18mJYohzTfo76OQK49kvcL/EA4X5eDksymOaBvRwNCjzI0fD/I+s9lxtJlyXBeoX5MfeePS2qq6tLK2pNgloriFSf1iIVAJLVZ3affn9EAmTfMUtrQ4MABSo93cPDI9IF5b20TlovbZAuChuZCdR4Zr3wkVpPnSPWEmOJtdQY4T2zlhpDtaHSUmWptEx7brwwXs4ALzqODdwFbpxwz7w6LwG4dTIEFaJwgXW0XHJXchdECCJ4FQNUs/CbqFCaUOlYSReVC9rH50GIqpIxijLqsrSggcvKzBxmW3XNoVnuAgRtp5B920ANYusayn7AXieY6ybUre/Gers4l4mlr2vX1rYpYT2lrxtf1y7GWNehrnxVuar0dRXHTRy3cTItp5M4eRkwnpbjbgComk6r6SSO27Jtq3FbtU3ZNnHcxHHzavrz75//7//3+J//8/R//vPQIfNx8vg0fnyaDapP26eH6d8/p3//nP78CZM70//8Pf75OP67o9NubeTjU/P01P58ah6n1XQcx005adunh2ln1T49d2W6mNVT/fDQPDxWjw/Vz6f2589pt6nk/3R7vR5/Vk8/q6efYfLwoiIdzzdixMmknE4gjVROJzAS6epGhWDbJkwnsHwg1GDJlLaqhHPcWum9Cv708mxxfflqeLG0/WFx583y/seds5W9i9W9s8XD6+X1g/cLm68/LP/6funfX9Z/Wdh6vbr315fVXxa2/lzc/vPrxu9f1377sfnH0s6bH5uvv639sX2wsnOwdXSyv3+0f3J5enF7fd2/vx7c3wyGSYEOTk53Dw5ThIngWDAiBdeWCCGs02UEDezb1jS1ritdlq6qTFVBealjOZdtsxhQqX2wsXRlBaedKqMsgy69jkGHYEJUNkgbpY2gGIUN0kUdKumi8lG6IF2E502olAvSOOW9dE65KGxg2mFpsbJYG2o9s4EYR42j1jHrqTJMG+EcHNw6ph3TjmpLlaXKcuNBPEsXmXXEOGIdcwEoesa3Dh4L47l1ELoUNnAbhC+5j9RC6euosyp0CtlEuL6U89CF8qX2Uc99qbL8H90mWBZpQjSx1FVp559kLLsI5DyIUtWhaVzTqLo0M9Z93tcBE4J145raNaCG6lA3oWlcW9mmMmV0deWq2le1K6Mro69LHZyry9DWvunM4ZcZjA6rkw6388q2mnTFamgqV5e+qV49/P30+J+/4Xj4++fk76fJf36O/+62P41//oTRu8lTp07h8RSef+zG4ZvHp/bhsZ5O4S3VdFxNx+WkbR4m7dND+/Q8QAB4A5aYL7+oHh7Kxwe4qcxcSLdPT83TUznb+Nj8c1nG7O+BWcSJH7d23JTTSTmdxodp+TjtlkdPp9V4Eupm7mQSpYRzwvt+mn7+/nlhbeH0dn/3bGFl/+3q4bu1oy8r+18Xd9+v9N5/3/jt/eJ/f1r7/ePyrz82f/++8Xp55+3y9rvlnXcLW3+CKv6++cfnlX9/XvllcfOvnd7K7sH2zuHO7uHu7uHe2c3VXTK66vePLy6Pz6/uBiNEWUEJYmSQDlKUMyWF0dJaaV13BQlelNG2ja1f1F3xmQTmKs43jS8ruMEcwFWFIMvIghchKO91KLUvhQ3SBmk8t166KKxXPipfduTmoEQM0kVunLBOei+cFdZLF6myhdRYGWa0sB7QK0DZGs+0I9JwY5i1WFugXB48tZZaT5Wl2hKtuHXMGGYMs5Y5S2G23jimOmwDCQOwYewefhZAGqpf5h33DrDKrYXffH4oX6pQ6RBVmDnVwfPgRRlE8DpEFYOJz/J4bmjDxc7GEoaQXophW1WqjGbmJ8++1MS6iaB0ys5nhvWUsW2BhKEpZcvoq9LXpa8rV5eurkLTBTnmCar5v+885Dg3ouJkXE6n1WRctk1s6rJtfF26unw1+Xs6/fth+vNp+vPp8T9/T//zc/zzZ/PzZ/3wCKsQ53e2a5+e2p8/m4fHZvrQPjxOpo/tpBvhbR4emslD9Zwsn9QPk+Zh0kzG1XQMo+7zGcL5WhowhGI77hbttQ0QZgfsp8f28Ql2ZDQ/n+bieb4MrpxMqvEktuNqOi2nUz8ZA7DLx4f4MA2zCGhsx6FuXF0DnUKZRJRKimJta+PLwpf98+3Tu+3lvbdLe2+3zxdWD7+uHnz6uvnr981/f9v85cfOm6+bf/zY/GNh482P9deru38tbb1Z2Hy9uPNmYfe3he3fvq798mPjj+WtD+tbC2uby2s7qwenB2c3FzfD+6t+/3Y0uri9vbq7v7q5O7u4ODo+vrq+SLLR3eCOSiGMNt5p7+AXE75rk5hu8OW5mnrWbGWpOzu3NAFiA1F5L5zjzs2K0q4TI12pfTmvD5k10jsZQH86bhyzAWtLtePWCu+ps8RoagxVBkuDtSPaAoS4tUw7Igw3XtrAleXGM2OZtUgZBPTrLPOOeQ+PiTXEGGoM8w76Mf83Gok0M+dpxqvOceOItEw7Zj13gc/Yu8Oq7Zi/A7mLPJQyRB3DXFQLuGbFZ2E87w/PRxFtLF0H1Fmv64X5BC1cO+t+6ViaGGH5zvyGJr6uQ1XHbmJpPuhb+raqJk1smzDuZnrnpB1nI0EvS+XnwaDxODRtOZ5Uk0k1bqtxW7YNHL4qX7VP0/HTdPr308PfP6d/P03+fmp+PlZPD+XDtHmYvrwL5Xy+DlysdvLQjLsxgvbxsYKdsZO5qTVtHqbVpK2m4+ZpCssXX84T/eN/Yb/OTADMf9BcM7/cLvVycSOsva6mU9jsDhCN00mYTjwMN0EAaDKN43FXFxmDhbCxHGb5xy/f3n766/Byb/NgcbX3aXX/8/bZ0u7Vyt7VwmLv9dLeL8t7v/3Y/vXH9uul7bdLW2+Wt9+s77/bOnq/cfhu9eCPld4vC9u//Nj8fWnnr68rb74uvN/e21xZX9rZ3+4dH1zcXJ/f3t4Mh9eDwcXt3eXN7f7BwadPn1ZWl88vz277t1wrYTU3RrjOZVEvZBucWGYW63vOtZdADlH50sbalTVMrkvvhfc8eB68DFGHUoWofBTWE6WpNsKCzvTMeWKscFZYx2wopMHaMGO4c8QapBXRmihFtaHOY22wlNxaqjVRGglFlWXaUWmostw6agxSBmtHrC20JNZQZ4jRcDDviLPEamINs4Ya+K8FZqbKEmmYdkRaqgw1uiNhY5i23DiqLVGWaQMzD3PEKheYtsJ55aNwnvvAnZfeQQ0M4JQ+CO+ld3M3SwYvYxDeC+9UCLasZjmQav6ZP4elY+lmz3ct6wo0bWXL0pUlxC18BUq4nRsKYEHZWRd3Ph4EP25Ord2sX1X7ug5NHZsajKhQN7FuAKWhruZYDXX9qn6Ytk+P484xemx+PpRPk/Awrh+n46eH8eNDM50202n7+NA8PtQP0+phWj9M6umkGo/rmQfbPDy0D4/VdAq+WT2djflBlTzrBb9sCv8jlwPTDG33yv+xmjGOx/8Dt9Vs1KgG2mxaP279dOImLUC0HE9i2zbTh2ZG5uD+6Rhj094OhoM0G2Z57+hwZWt1/3z37O7gYnB4PjrYOV/dPlvZuVhYPXiztv/7+uEf64d/ru2/XT98v7z7x/LOm6XtP1b3/to6/rJ98nml9+fi9pvF7b8Wt96t7n1Z3vn2+cfH//7Xf39b+L53sN87PLgfDe9Go7vR8PTq8ur2JkmT/V6v1+udnp8WBBGlqFZUa24dnF6uqeGCMk/e2aqCeJCtZpZvWatQQmMG3FoToWPsuHPMOxmjAJoFMrSWajevIZn2SFkkNTOaO8utR8pgrajWxGhsdKEVVgpLiaVkAC2tqdZYSiQEUYpIhYUmUhOlqdbMGKwUUYZqW0iBpMRSU6WpUkQpbExhTK5UoTTRplCKGIuVIdIA5meItVQZohUzhhvDjCFGE6upNlQ5Zp65HbiXWwu7b2B6aQ5IwOpL16qrzH0Q1nPneYg8eBH8sxKeRTJA96oyyhh0jFDcQlfJ1ZUpg53Vn6YMtopAsPOSZE6eECDrvIYydM3YqlIhqDLaup6tdB2HpvFl7as61JWroi0rX9ehaV1VhbZ+mQ0G0/RVmE6qx4fm8bH5+Vg+TuLjpHycVE/j8dPD5PGxnU6aybh5mLxo/jyArVxPJ+WknUOrmTzMiuZJHD9U0+eR6Dge+xfZSwDqvJIObePHrZ9A8+p5+HCO2DluXz7uCBkyPeOxbRs/HsOq7mo8iU1bNeOqHcPwfphMnmuDdnx8fnF4etZP0pvB7fru2sHl7tntwf751tn9wcHVzs7Z+vHdVu/i+9r+69X93zeO/lrtvVnp/b6893px+/eFjT+Wtz+s7HzeOlrcPVna2P+xtvf9x+aH5d1Pq72vbz78+l//9V/LKyuHx0eHx0eX11ejPLvu35/dXN0N+mmWnp6enp+fX15d55gQpYhSOWOQBOLBd4FYmH15zsqWNjbgCc2CDbVwgbsAdpH0QTgrrBXe8eCF90xr4RwQEbOOzspLAEYhDVFWWsetJUpjpbFSVGuidSZ4IQUzpoOlkkQqLDXiEtBLtSJKEa2w1lgpohTAmEhFlEJcEKkx14grqjSVihiTKp0rnUtdSJ0LlQlVSAV/O1WaakO1YcYyY4FRsVbEGGINccDAAZAJe+Sg9OXesZegNZYb2zWc3LOWlj5IV3a9Iheli9yXIkZRRh6esc2Dl8ErH2QZefQidmkqE6OK0ZSVbypbRRO9K6OOXkVnqgDxekhc2rr8Z3MIwp7ReGfKAHaXritVlQZeVlZdTrhqYtX4unRN6WrAfOPbJrR1OW5jU/uqsrGMzbhs2lfVw0M5nbaPj+3jQ/0wbX8+NE+T8c9upVrbgfOheXpsHx7bp8cOqI+T+mFSTcDLGpcTKEon1XRcTyf15KFsx9W4W2NZTh7CGCYPxs9DmONxqJvQTFw9tk3r2ol/EaeeG2Igp6uHSfU4LafjctJW00n78FhPH2LbTVq7urZ1FcfjOJ7G8bSeTGMDWwUq39b1w7SctrYubVVSJWJT7x0eLaysXt7df1v6vr67cn53sL7zbXPv++H5xvn97vbZ8sr+172Lld719/XjN6uHrxf3flnc/ffy3uuFrd9Wdl6v9d4v73xa3fmxe7yxc7S2trewuPl5Yf3DZm9hYfnTly8fllaXeocHvcPDi+ubq+vb+/4gy4thXqSYXl7fXV3dDAbDu36/oCwnlFurY5QhgK+jggOVq7q50BJcIhtrE0oToQXS5Yq68884pp10UYbAfEen0nthHUhHbi0zbs5jRGmiNNeOG4+lJlITqbFQRGmsZM4E1gbB80oiLhHXhdCFlLkQSEmiFDEaGYVkB2CiVKFkIQUgvBACCQnci5XOuSLKYqGRUAVXmVCFUFgoIg2VminNNfzXCtNJXOYssYY6y6zjxr74KwzVGitFjeHO8ZlgFqAggGk9fJMgbODWSR+E89IHHaIKUYTAg2fe8RCkj/Aa8SI+2YmaEMEIMKGbBzRlNNHb4HXwMMNgYCqoLCFTbec9oTL6qrQxmuC1d8pbG0Ooa2jbuLr7brB9NpR1WdahrmwZfFUBRKvxOLZNqCtwgE0ZXV3Gpn7VraiZTqHxWj9M6ocWmi71w2Ty99P452M1HVfTad3tgJtU0xac3hlWJ+VkXD1MmscHeLIaTyrAajuJzTg249i0VdvWk2k9fSgnE9924wiubGzV2mZsm9a2jXuh718U3G05beO0jZO2HLftw0MFg6njycvw3fyNUMH7pvFNDb9naGtTBm41VcJX8eDk9Pvyyu7R0cr22sn18fHF7u7x4kbv0+rOh9Xd99tnP7bPVrbPlveuFrfOP6wdv17s/bK49+v64V9rB2+Xdn5d2v51efev1b2vm/sLW4eLq3vflre/bvWWlta/fFv4uH+4s93b2tzb/ra42Ds6OTo+3d7e3dzevri/SzBNEc1zNEqy/mg0zPI5G8CJokPQ0QPSdCghP6B8qX1pQqW7Ey5wH7gL0gXlS2E901bYIIznzlNrQE6DDAaNKpxn2mGhiTRY6IJLJCRIYiINkYYIUzBJpUZCZIRlTORCEWmIVlgqLDSSqtAql6JQkmmDpMylyDkvOC8Yw1KmnBVCYCkLJXMpCvgS5xnjGZcFV4grIg2WppAaKQPoxUJjIYkQVGumtdBWACCNIUYjrajpFDgzhhsrnKPWUGOIUh3BWsvnfDtb4MqMYcZy7bntoMtfgBnqAgCqdFG6IJwTtvOZAajSeem89gGMgJlB5Yx3OkQ9n+abYXWW3CxtLLV3royhrmwZbRldWdoYfVVCC8fVpW8raMNCaVpWjS9LeIGO3lUxNjUcvipdFX1T6dLHtn0FqrWeTKpxG9q6nLbVLIU4D0zUkxk2Zq0h2C1W/V+FaDkZN4/T7sVQKDfgZdVlW9fT8eTnU7erohn7ug3NJLQT24xt2/rxLPAx/sc+jnLSwt2+YTKwGne/WAUjxU07M+K6trUrq9mN2OrQ1mHcQORaBSedUc4SKa/6/eOr86Ob05vR3dXwfO9s6fvGr19Wf/m8+uvy/rudi6Wd85X967XN00+rR28We78u7P2+cfxx6/jDyv7vCzv/Wtr9fWX3r+Xtv1Z23q/ufl7a+ryy9f3b8ufP3z9t97b2DvdXNjbeffq8url9cn7ROzi8uL4a5FlCWUr4KC9GRZFSknMunOPOwrVcOCecFc5IH1To9i1IF4Xz2gflvJklcoX33DvlvPKdPoTdpVgrag34QPOzk1tHrSezEhFLjZQphEJcIq6oMlw7Kg2RGnOJOMdCFUxmXCJlCiVzxhGXOWep4KngQJ5Qu+aM5owBJnPGCi5yKnIhc9nBFUuZc5FykTOBuCqYzJnAyuZC5UIhwKqUzICKlkRIqhSQJ5GKSsuMJXOlrRRWChuNrUFaYaPBdgYwU63BmgJgU62pMtRY4iy3lirwBey8rBWzQJVwfm5ZwT/EXEtL56R1ygeAsQrBQEZq7v91Urm0sbSh42ETvCujK4ObqeLnhGNZ2ap0demb2lWVKytf1bGufRldVYYaWDTYEGwMZdPMBllLV8ZQN68AdbGpY9tUk3HzOG2epgDU8eNDPRlX47aZjJvJGDYVzNfMdKP3k/HLVVGduzueVC2kq8bVuG0fx+PHcfPQjn9Om8fprLaehmZWwY5b3fzPJR1dMLpbNtmEcRvbtmzH1bhtppNq3JRtNxNYtuPOlKvrAL9V04bxOLRNOWnr6Ti23dZpW4YUFcM8yxnLOblKroc0HZDBau/Tu4X/9WHpf3/ffrO4+8f68ZfNk4Xdi5Wdi4WN0w9Lvd+XD94u779f3f9rpffr6sFv3zf/9X3j34tbv//YeL24+W5j78fG/srixsLG7sbG3ubi2vKXHz/2j09OL68u7+5vBoMUFyNUDDEaYtzP84TRXAo47UTw884h1Zpb07VYjJeuy7LLEEyMNgZh9NxHUdZJOyvbnIUajxrLrePGCuOo0sI5amwhNZ4Vq0ioTCisNYM6UykiJWIcMw7bFRGXORWF0LlUI0YTSgCNKWcpZzljSAoMRawQGaUZpQXnGaU55SnlKRMZB9ZlSIhC8EyITMiCyYLJjHAsTc7liLKcCSwUUSoXIuUcK4kFx7Kzr4jURFoiNdUaKmSkVaEkggda5UoiozvQWsOcJc4SpWHVBrR2qDHEGuZsV71bJ62TxqlueDhw46jR8/p2XhK/RDWMGXTgDBGum9I6G0rtg/EvGTXYGIE/bQwGwttlaapyFsUpoe8KOzRdXfuqClUMII/LaKvo6lI5q5y1PsSqgm5NqGtXVq909KGuYlPHtg5tHcdNmLbVZNxOpwDUsm2acVu3TahrX9ehhUVyDSxThFmBl2v1Okqsm1jDKo1m8vTw8DRtH8bN4ySOG6ihfdP62dquMG5d+w9GdTO7DAZtfVO7poltW42nsWliU5Vt0yEQlkeOJ2XbVm0LN8CL7dh1Grgt2ya23bSktAYxmjOSU3o97N+jwdHN8WpvqXexurD1x9fN3xb3/lzbf7t2+OHH9ttvm28Xd9+v7L9bP3y7evDX2sHHha0/vm38a3Hn39+3/v1t47eV3bc/1t98W/1z52h193h776TXO93f7G2ubK3uHfTOLq9u+sO70eh62B+i7D4ZjVBxn+f3qEg5K5QcMZoJzq0V1kJVBhUmNBipslQb4EzhnA5BeaedVfOK1DnpHOtONcudZdZC11EYL4xnykJFirQiymChATCFUlgrqjQWikiFpSqYyAnLKSsoQ1xioQsqU8pzwXPOcsZyxjJGCyGQEKCTcyIKJpGQ8NWCsYzxhPKMy4zLTIiMi4LzjLFM8lzynPGCScQVYqoQMuW0EJxICRyeC4WkQoLP3WYkNJGGKsOMIVoTa4g1hZLYaGR0oSQyutASnsFGY2Ow0VgrBpWtNkxpbi13tpPQoI214dowraEP9EIzmxclgxPWcWO4c8J70fGwE9bJ4E2MEgBsHeTDTIywywJA66vSxgBYhaPr3JbRltEEb2OApXywn8RBcKIqIfDgmtKX0delC8HH2H21rmxZvoJgRGzq0NRx3IRx7cZ1BJSOG4BrPW7rtumas+MmTlpYKN5Ra93CNpD4PIPb+KaNbev0CAURAAAgAElEQVTrpmza2DSxrsq2gf2xgEnfNL5+ZtH5asmXe8B0jDDc5MElq6uybWLThLobI+4WUrVtNZ2U46aatNV47KvK11Vo69g2sWliXYe6Dm2rfCBCMCVzRoZ5enhxdp3e9S62D6+2zvv7+xfra4efN44/re2/XT14u9j7c3Hv/eLuu7X9D9snH9d6f35a/NeHH/9a3H6zsPV6ee/9cu/zwvbHpZ2vq3sL20eb++f7hxcH++f7e6d7u0d7u/t7Vzc313d3/Szto6xfpHejwSBLhrhIBBsRnBKSCUa0IlIxpanSzFoZPJxAkCWaZ2U7kWatcl1qgmpDjOXOU2O58+CjzutPBtUgV0RoqgyzBkuJhUJCFlxgrbDWRFkkNJYGC50TkWJeUJETCto4wzwjrEMmpSkhz3KX8oyKEWY5FYirjNCcsYyzhNCE8BFhI8KGhGVMFExkjIOIKDgvmCTSIKZyxgsxK2jn8OYy5yLjfKaxJREagIq1AqAirbDVSCmsFLWGWoOURDOsEuOINcwYopTQlilNpeLGSNddAec17Vw2v+wAdXERALB3zFrqLPW2w6qx3Hjpwlwzz7lXhgBelHIBNDAcFho/IbpYgqx1ZYQnu6UcVQX6FrAaanCbgytjbOpYVx6wXUXXlLYqX/mqjE1dtm1sm9DWrq38pImTMax4KWcQbcZtN0o3bmCUFtIbVduUTRObNtZNaFrftnHcuqZydQW3PyjbcWya2DRhPpw5H0SaLbyaP/Ny1PBFsKP0TeWbMrRQc8/f27i2W0INK7kBn76Ktgy2jr7uutVhtoNLWoslJ0pkjJzeXu9fHPbO1vfOV+7zy9vkcvt4Yf/ix+bRp4Xd3xf2fts6+7J1+n337Pv2ycelrV8/L/7r28rvC5tvVvY+rB782L/Z27/Z2znbXuutbvTWtg+3tg43Dy8P9s72dg93D48OTs9Or25vbkb9m2x4V6TDPBvl2RBlCaMpoYiLgnMsJBWSKc2kEs7x0J03ykfpSnCe5ueTtA7SiMI5ZiwyLle6UJYYh4WBDiowJ+YKDsQkFgpgBmISdC/VJhMyZSIByUpFRgTiEgmOhCyYyqnIqSgoKyjLGQOs5ozllBdM5kwmTKSEF0ymhKWUpIINCRkRMqI0ZTyhPGUipzLjYsRowmjOOeKiYDKnsmAi56xTzkSkhKdM5EIllGdCFjN7GXFFhJoTKVBooSSaVbbwFxVCFEpibZAySBsK5rDSTGkqpFBGaMshTWE0MRprRa2l9rkS7iAKta7WzEL6ylHvqHfCe26MME7aKCx0azt5DBk4mJXvTONYau+0dyZ4V5baB+289t4Gb6K3pfdV7coKbuFpYjTBg4EE8HZ16WYuVAD0xmir6JvK1eWr2FWeTWjr0NYQMi7bTjoC61bjcdWOy7YFewpK3lDXsWnKcVNPZ19qO3D6pgqz5XG+hl3SpasrU1e6qvSsO2yqbnWInWUpfVW7qpLB6Rj+EVWfRathIBuq5fhCcru6Bq3vmyq0ta2irYLt8rQlFPG+qrX3RPKCEaJEzvHZ7cn+xebhzc716Op6eH5yu7l28KF3ubhz/mn96M3m8fu9y6XTwd7exfLCzm+f1/71ee2X71u/L2y9Xdr+uHG0uHO+sXG0urj5cWHjw8cf7z98efdt8UvveP/o9GT/4GD/4Ojmvn85uL9Oh1fJ8C7PRijPKMkoLbgkwlCpMZdEStrpMc1sF81RPjDnqDXMO+YcNwYKV2YMd5ZaUyhZKFVoTbQBfYulQbJrdVIF7q6mwmAukRBUa6p0AawldE5FzlXKxIjxVMiU84TSfCZBM8pSxnIpkBCIccR4TihiHHGOuSgozSnLmUooHyI6ImxE2YiyhLIhJinnKWcZExnhORE5FSkhGWMFY/CdMyZyITOofoXIOE9n1JpQnjKZcgFNnYLJjIpC6VxKJCUkNIB1570iohRUxYUUuZRIa6QVEoJpzY0lSlHVdXq5NtxYpjXWGltDuowHaOMuB0KMIUZDOhKkNXWWOsOs5taC7pUvIMqd5cGLGJixygfpHHTdtHfaexMi3AJbxSiDV8Eqb00IuitxownBBG+huPV+httyxsDOlt5VwZQB0hevYHQgNnVoKljBBPRVtV0csRq3HTvVXeipk811HerGN1U5bkJVAua7ZZl1FZs61A3TRjkPP95W0ZSlqZ+xqqOfBbg6doUkOvRCfdPOPXEQwx1ogZkhWtm083yFqyu4AvkWLg1xHtdWIfqm1SEq52wMSZHfp6P90+P9897x/fbxYPvobv+0f3BTnP7YebfY+3X95M3m6fvd0x9n973T+6PL9Oh4sLhz8X3rbGH77PvawbvF7dc/tl4v7Lz/sfluYfPdj/X3r//65e27N9+Xvm3v7xydnxwcH933h0lenN1en/dvr0fDQZ4nGAM7Ia4w1wUVGWFwwhGluNVsFrLjxswCeoaYZ8HGrSVKYa1BEFJniFLcdN1LrDRRkiiVM15wDpUnErI7oTmfl4Ip5QWXCeVDSoeUjChJOS04A0c3ZTQTLJeikCKfYSynLCUkYzTBqOAcMQ1ATRhPuUgYHxRkhPmI8CGhCeUJJikhueBYKSwEmnnFKRMjQnMlMsEzKVLBwHzKuEyZyLhIoM0DXhSTKVcZF0hwLAQSAiQulrJrJgmBpESCIylm5vAsaKVk5x5LSaHQkIoohZWCHCU3hmrFjGJaUXjGWe4cm4lkwK0ITjjDrRbGCmNmBoFTPsx1Mp2FMaS3KjgdnA4e+j26jDJGEbyO3sRgYtQ+zEg4uDLaMmjoxDo785DBnfI6OB39jITKV76qXSzninlGpG1s69CUsa1iUynnbIzzdOKcXUMNRlFVtm1sxmG2kwqUqo2ltM7G0sZoY4DXA95mwjXM4Qc7cm0sfVWZ+plF510siPI8IxaWylZ1bFs/4/CuJVWXcdxAiWurbp2nqWGJXhXqRjl/enn9Y3np/Y+3vdvVzctve9erR/d79/R6/3517eyX9bM/Vg/fr/Y+H1xsHlxs7Z6vng72jm73epc7Z/1e73xh6/jj+sG7pZ3XK3tvPyz89m3548dvf31Z+LxzsHNwfnB2fXZ6eX5xc319f3/d798lST/LEowHeT7I85wxyMESqREXEOWjWlMtqVbz5j42GvIA1FlsNIQQuLVUGaYcM444+3xWKYmlAEcXmKcQArqgmeCFEAXnGSUppUipXKiU8QTjhJKU0YSSjHVCt+A84yxhNBM8EzzhNBVsRDpMDjFNGB1SknMxKkiCSC4EfIcRIaOCZkQBXBPKE85STlJGUs4yxhJChhhlQqRcJpQllKSc5YIDwWac50JmgieMppwVTGSEZ5TnTGZcFlxgKXLKEBdw0SFSI65yKgrWPVMI0RnFMwMMiJcZM5P9nWBGSiIpiFLMauktM4oZhYXAUoK3BMd8/bpwllstjObaCGNFl3O0wjvu7Dx5wq2V3qngVLAqWBW6OxXNUpBeBa+CU8HPWjsRLCgbgumYLKjggEJNGUAVq+B09L4pfRNflVVTVs2LiHDVQbGNsS3LcVWO63nev57N6QBWXdkN7EFzKdSNr+B+J2Woa8CqKytbRheDj8HFbtgX8ObrCjLN0A4FEe+qysCgSVnZWOoA9lI9v5dEt6cnllCjw+o6AGTnpzXQay5NGedim3lDjJLe21i5shbaX9xe7Z2vH/f31s8+b118ObjdOepvHw6+7dx83Dj72Lte2jlfWO193jz6vn+5vXWytXWysnW0sHuyvHe6unu2sHn0fnX/9dLOb79/+N9v3r1e31npHe/uHvZ6p72dw+3ece/i5ury9uZ2MLwdDIdFMSyKy/t7JKR0EXGVM0GUwrLD6iwcr+a2JGB1Lsaw1VgpKg2VliiDpEHaQMgeCYGlIIojwZnSTBskRCZ4KjikF/JZC3RESSZ4wkXKeUpJSroD+i45YxmlCSGA1RGlKecZFxmTI0xHmCWEJYSljOZcZLTzhxOME4wzSnPGRwXJME8IHyAyIiwFiBKcMJowmgo2ojTnKucioxR+XIc0zjNGM8ESRnLOCt45z0iqgquccSwE5gIxDjVzTiW4ykRaIk0HRamIUtDXxVKCIoDPBwmBOAdGxVpRJYkSVEsV3AyunVcMiAUjamZBSW4015pByspoZhW3mlstnBFOc6uk73rjzGhujXAWnpHPC2sAq156Z8rShKi9h2ATSE5dBVMGHf0cq5CC0iGo4HR0prSvYllXNYjYOVvCSR99HWJbVpM2NnWo63LclG0dG4BiBVi1Ve2qGvpLYFubELV3rizDbH+8r0pfxlBGuPUDpL1cXfumAtXeYTiWBjbQBgipV9oFG0tblpDnglpu3umaH8DAKgRXlqGuQN/r6OcWH7e20DwXTDhvQsmUGeZFzop+fjtio+Phyt7Vu+O7zbPh1tbV6+Xj1xtn7zfO3m2evd88+7R28HX7bGP3cnNl/9Pm0Y+9k83Dy97excJy77el3d9W9t5+XHzzdenr2vbq9v5W7+Rg+2B7s7e5f7J/07+9uLnuJ+nl3d1dMrwZDi5u7xDvCCGjPGcMS0m0ZhamOuckqajW4KNkgneNCq2o1kwbJHUhdaE0UgpJQeZOjORYCCoVEiJjNKU0B26kBMq8gvNkhtV7hBNGU0qhQQqIBWqF8nJI6IiwlIoEsRTRDLOM8IzwFNGc0IzQQZ7DixOMU0IwlxmhI5SPEBrmeFiQUUFzwnPKE4KHBI8YTTlNKc2IKJgAlQ5FQcF5TlnOWcZJSkhGaDHrEmWUZ0TkjOeEYi4KxnJGC84LJhBXiKuM8IKBDO7SFy+iGixjDJT/XP8TrZEUREGwWRAlkGRUS27NHJ/z/g18H2YUN0pYDZ0ebg0zCoA6f8CtFk5z+Hfshuat9EY4C0swXlr60neJKMCqCV5HD1i1VdQRXChQy1H7oII3pXd1fBVi5ctqZhdVLw8bw+zJxldVaOLs6F7pYaVIDK4sXVm6MpoQ4IJhY4R7H9hYQmvYg3CtKvi9fdPYKmpvTQDTrApV8/KWpPrZWPPKPydL4ABSNS/KXRWiDtGW0VZxpii8CjDYabk3KnphPTfOxIgEux7c3abDAUkO7ld61x/3L5cvBluH/Y+7t39tX/21cvzL6sn/s37668rRn6tHnzfPFlYPFjYPNg/Pj46u9veultaO/1o9+LDa+/J15cPK1tJWb+vguNc73N076B2cHl7eXd2O7i7vb28Gw36a9rPkZjgY5hgxBZVYQmnOGBiPREphLdeGKc2swVplnOWC55x3YR2gCyGp0UjrXMpcSaLV3GhBQiEhc8oRkwWHBkl3uuecYSEzShOME0YzIUaMDwgZUjKa8WqKaUpoTlmCUIrJCKERoglmCWIpZimiKWajggxzPMxRinCGyX2a3qcpADXFuKBilKNRUdwn6aggOWEpIgUhKUYpIQkhg6JICEkQHhU4xSzFLKMM3g7kjOQsCDU3nxlNKbySZpQiLtA8ukhZRllGeAZVNKVAxQDRecIRNHbOGOIcnOH5pQ2EMZaCakmlIErAY2Y01YpqSRQ81sx05QlYBlDiUi0pAHV2SGe4s7OWm+NGy+BgY6OYZS3ErC0Em9yhQDXB6+BVcCYGE4MOrmvwxKh90H5WtZbhlSsh69Q5xdDJfYlYV0ZfNb6qfB1DE8txFdvSVxBxLHX0OnRlMbCxK+FHwka8bmLLlsGWEZJ0KgRdliaWyjl4lwkeUlpyPn/ovQlRuaCck9YoZ7sZ4tkYlA7RxjgP8cwrW1uVpvQ6wtFVC2A76TIybaUPpoyFpH2U3uN0wIcX2dF5cnhXnN/ku0f97yejtZPh5mWxu3vzce3s98WD35aP3u1cL+1d7u2c9PYvtnpXPzZPP26cfF4/+rF5tLq2t7C6vbC1t7Wxvf71+8fe4cH+8eHuYe8+7Se46Of5xd3tCGVIMCx1AXqSMGwUN0aYWRtQG64NUQprhbSCeC2INzgFAZa5FLmSqRS5kkhKEK5EaqBruAqkmGeUZ5RlmKQYZ4SC4ATMDCm5R+QeIeC6hJCc8lFOEkRzwpK8AE0L4EwQHRVkVJAEs36OBgUeYTwsihFCw6IY5PkIoRFCCSLDDA2SIkE0KViCaFKgNE+kJkKxYVHAu+BCACydwLWAECiSsZAJJQkhKSZJgXJCM0pTSlPKEkRT0jV44dOY8T/OKQMhnTOKOC8oy2fKvLtaCZ5yhqSgUhEhCeNMKCh6u0+VcyIllQILhgTDklMtqJZYcqI42EgAXWY07cZoJRwdqRotrVXOCKvlC2ZmRlOrmDXCOdUtgnSwnqorca0VRmvvpDXCGemtDg6Y1gXvYwhlsNHb6LV30lvtwysTonlu1Hpfx9hWvildFUIzxyoQaenK6KroquhicMG74H0ZfQl5xcrFYMrgqtK9mOp63gpZBumt9FZHr4LXzwwctPfaB1tWXYQ9eh2DCVE5r5xTzkO2S1iI73g+m3uCFXhQf7u6gpWws0U73pRBOauDVzEwZ4V3OkTlPJEKS3F4dX42vEj16I5enw1PzkfHV8Xeeba2f7Oyd7120F/fvfu+evpm/fT91um3nbOVg6vD9YP1xf136yd/rB683Tj8vnO6str7urb3dXX7y9b+6tbB5sL6wuHlee/k6OL2Osf4PklGCN2kSUJIwRmRKmdshElCEJaCSkN411+lUjNlqTJUa6wVCOBC6lxIpDQ2CkmBJUeSE62Is2CikFlhBqmgjPKU0ILJBNEEdSXoCBfQKMoZSzAZIZJRnlE+a5mKBNFBhoY5ThEd5fkgy0c5SjoWJSNEsVYpIkmOMkQShIcYDVAxLHIA4QChQYH7ObpPi2GORwUaZGhY4Byl47Fsx25YoGGeD7M8KdAoL5ICJwVJME0wHiE0wGhESUJpH6ERoxmlGSYFZQnGQ4wyLlIqgIGHRZESkiCaIJIRluLuj8oIKSjDnGW0Qz483/FnN2DA4YqAOM8pI/CZq1kOWQkiBJWSSNmN3XZqRRClmNZMaaYkU5IpxbWSRkmrOQSPjaHWUKM69BotjOFacaOlNcJAZQuZRwN3YNDOCmu41sJo5awwmhklnFHRgY1sgrczeWxjMM5bH5yPr0A3z1JOMTTBN8HW3tXBN12rZx4ghrgj+LomeF/Gsq4ixI7L6GJwVQlTufCC7ocFb8tgqyi9NaVXwargTFWZspTOam+V97osZ7RpoOJX1s/jl8p75bxyXs7GDucr21XovqGOTjiny1KV0cTSVKWOzkSvo5fBiRhUCHDvU2GcdP4uG10kZ/fk7jK5ORsd799/Pxp9O7xf2b9eO+rvHA22tm++rpz+uX76cefs+87J0u759t7F9u7l0vbp542DrztHq+v7P5a3Py9uflza+Nw72do93tk9OTi5vTq6Or++vysoyzBJMM45zyjFUjKtC85zRnNGUowRkwVlGaGIcswFlYobR5RCs2mVXCjocKSMFpxjKZjRRCmsZC44EgLKqo5GqEgQLbhEXKW404eF4IVkOeuoKcE4RTRFNKVsRMmIkhHGg6wY5p2+HeZ5kheDNB9maFSQQYYSTJk1gyxLC5QgnCB0n2f9Ige3bFgU/aIYEZpQ3i9QP8+GeT5CdIBZgkma3Y+y/qAohkWRFHiY5cMsH2E0yIthjsDcGlGSMNrHeIBxwllKaYZJTmiCcEIImM8jSuHFGeEp5qOCQkMIPC14fUpwCmmwWcoqhxkgzkA555x3CplxzDiEQzolrCSkx561sZDzXhqRigpFhBRGC6OFVkIKQCOZNYGIlsIZbuYQ1cJoYYywhltwrQw3CogUuBTUIteKa6W841bP+z0meO3s/MXGe+ejdeHVPxo7VXCVd6UzpTOlh4E9gOs8kTw/AIqhKiOM83hnYwDNPUfpy7d0CAxOOCOcEd7LABObAFEPokJ6q4NXzkH9rX2Q1mkfZHDSW+kMfAfprbSGGcssVPZGBTdffqVD0DHoCNOGQUQvygAO+2yNgJPeXo+uTu6Ob9L7VA3Osh9n+ZfzdGv/ZvO43+tdrx0NVrcvPq+dfFw7/rp68H39aHHzZKl3uX50s3N01js6Pzi42N45Xl1Y/7TZWz2+ODq6PDm+uji+vjy/ubq8veknyTDLsZTDohgVCAtBRNdTQUIkCCW4M2C5sdI6KhWRuhAcC1EIkQuRC5kRXjBZcFlwXnDgCpgC17NBFpYRmlOWET4scEp4hnlORYrZMMc55ymjCSEJISmlKSUjRFLCBwUaYHRf5ENUDLIiIyxFNEFkhFCC0ahAgxT106KfFYMM3Q6Gt6PRXZ71UXGbZXdZ1i+KEUIZpYM86xd5HxX3Rd5HRUJQRsgA4T6md4jeJVk/ywZ53k/zYYb7aXGfFX1UjDBUyGRYFH1UDCkeYHxfoCFBI4xSgjNCMkpzzgaEQLd2RNiI0hFhQ0wHiAwxThhNCE4QTgkZIZxRkpLOkYYyOKM0JyQlKKMk7xIaLOcccY4YRYKBW54Jnsvu2gfoxVIWnGMmOsQKOT+YUkIrLgWVgilJpZotzRBUSwCeMJopSaWA83nmMHekqpydAxUeUymE1baMqjvDrfbOeGehZ+Os9s56Z7zrsNp5x9G7Krg6uDqYssMbHK4s549nHPuPxx04n18fO4/LQ4zDqeBUdGrWWVb+mSFncS2ngpVeK2dB+napOijqrGbeqOC41fDXUimZMUQqoiSzqpvbdE54J103Cyq95cFSb5ibuaxSYMmEM0TJfjpK8KCQOQs0UZfn2dpFsX1ZHJwOdy6S3Vu0v3+ztH7ydf30x/L+l83Tlc2T9a2j7aPL4/3jvcPznb3T9YOLnZ2Tze39zYPT/f2Tg6OLs7Pry7Prq+v7u6vbm+v7fkbpMC+GWZ4iTITMCS04J0qltCM6cJioUohzLACTHDoHWEqIHyGuidRE60KInDEsJBYaSjWgkYyynIqMigTzjHRABf9mgPEAoyHFA4ITTkeE9BEeYAy8OkQoxXiEUIZZimk/z4ZF0c+yfpr3k6KfFsMC34+ym1F2kxW3BbrJ8tsku0/y+6QYZMVdkgzy/C5L7/KsnxfDrBikWT/P7jG6Q/iuwPd5cZ9nd6PsLsnvsuI+R/e4GBRomBcjhAZFPsBw1Sj6CA1wPkRZgosEFyOUJygfIDTAFDpAQ4KHmA4xHWA8JHhIcEppDh8jISnBIPVnHwj0hEjOSEa7vtGI0YwzLDjhLGckITjhLOF8RHhKGXzsIIBzSqnsKlsYP6JSQdFLpeBaMSWZnD0JCzSUYKqDK5UCc8a0YkYRJZg1wlppoEmr4OwFVAOwYaMlfAnAqJ3VzsJjNXvwjNW5g2zLYKK10c/J0wRvo5+HKsAN6iJRZYS3A2LnGIZLQveDvYOurnBGeae8Vd6ZEJTzL3tQcxkAWAWgAqkK56gz1BnuLLdGeSedE8ZI44Sx0jphO/8NUngmll3aK3ruDfedEUeUIlpwp5HgVEntnPaGWUYMIY5cZ2d71yt714uno62D6+XDy+Xd88X14x+7V+ubZ0tbZ2tbJ2trB2vbRxu9063Di+2j6+3b9Lx3unV41ts/6W0f7hxdHJ9enV3f396PhmfXlzeD/u0ouUuSQZKmCCPGc0oTgjPo/jOWU5pRNqNNPi+Tuqu1UJgrxBXiOmeykCoDY5Oy7NlW6R4gJjMqEsJTzBJEhznKKEsJGyCcUpIyOkBFv8j7RT7CaIjRgOABRoMiTzFOMB7mBZDtkOBBlo0QGhboHp5M0W2S3ebFTZ5fJ9ndKLsdpvdJdp+md0lyMxzep8ldktyNkmGK+knWT7MByfqkGBJyn+e3edrPin6G7jN0n6M7lPfzYpSjEUL3Wdov8rsiu02zAcZDggZ5NizylOARKgZ52s+LQUH6GRphknE2wGiA8BDjAUYjgjtAcjakZIRRRp/bxUCwBWM5xSnBCSEjSjLOcs6xFAUjGcUpJQmlGWMpZRljoHHgQJwTPsszckGEJEIQIYjgVAksORaMqhcAVpIoASgFxGLBsRIQtKBqVsRqxbQUVvMZ9wLsO/Ar2ZWvWipn5YyHO7YL7tXcOAakdYiNbl6UdjVntC76OQ5nE3phLqHhedDic+S/xKoOTs54X3lrQ1TWCW9VmI//WumsdFYYI4wBEEKxKr2nzlLvkFICtukaw03X56BSwV7pzoWz1pQlRECgXjUxmBBhgow6TYwkSjAtpFPcKCQ4EmhE70esP2L908Hu1umP3Yul/cu1zZPF/euNrbPltZOFzbPva8fvN07fb51+3Tld3zra2DpcOrjYPrs5PjjtnV2fnVyfXg+vh/no+v7mdjS4vL89v72+vO9nlFApMBdMaQgGDQlOOMulyEWXBATdBRd1SOHAYEpBRUFFRsUQ04QxiPVknM9PypSQEcEpoynlCeGDggwzPMzRCKF+lg0RGhGcIDTM8wShEULDPAeTZoCK0SzG0M/z+zzro+KuyG/S5C5Lwcu5K7L7PL9L8/usuEnzu7S4S7JhBqxYQNumn2U3g9HtMB3kRT/NbwfJXZLdFckdSm7T0V2a3RbZXZoO82KE8H2W9fNskKP7vOgX+V2W9vN8UOSDvBgi3M+z+yy7z/NhgaAYHqGukIa/ZYiKPir6uOhjNMJ4VBSjosg5SxjLOHupgbt4BiE5wV1fanZdyxnNKIFAJdjFGSEQeC4Yg7FbLGXBeM4olpwIjjnHnFEpqBRYcKKgrJVECSLBlBLQrSVSdHSqZaE4MZIZRaWiUjIlhNbMKGYVNUpYA8DuEOEsAHV+wPPzx8rZV3OZCn2el9j7x1F6MH5t8HZWvr4kz65TBPiMXnmrvO18rTKY6G0M2lmom7WzxnrjvHSGGSWcVd4rOxe9mindPbYOphC5d9y5l3t3qNZwYRPGqhCet/J4x6wBpS2dgUMYy7Xh1lAtkWBUc2aEcIpokhI0wsldfnbe710Ozi9Hp6f9/b3Lzd2rzeP73v7V5vrR59gTJkIAACAASURBVK2rD2snb98u/a/Fg98+b/3r6/afq/s/Ng4Wj6/39896S+tLBydHZzcXd8n9+e3FydX5+e31/tnJfTrKGUGcY84Qo0RIqnUuxf9P1bstR5Jc14L1BzM2DzLZmHhkIx3xiBdRIqkmm2R3VVcByIwIv2737fd7RGSimtK8nP9/mAdPoDlmaTBYAshMpOXytfbaa+/AWub0CZbi++5Ld7nN0i60NmNDtpQ51JLa7uvQueqSdc265LAPVwrGGGq1pWDJKiUVs05Fx2xiMSnp4KeVqlM0KYF1yvvZbjEpmZiU87P1gjHK4LmzzFnmHDXInYXgmTXcGhkCd0G4AC4qGyQ6royyTkcHzoJz4Jw0noFh1nDvmPHSReYsc4YbK4yTwUnndAjaee09OMfQMutk8DI8yFlap1wAa6V3KkV8y2NiSOjTLCLQO4xeB6dzhBh0jC5lEyLGiLnqFDFHzNmUx+GFOdmUfIrv5rBJycT4ONre27ClpFp8zuFNqjziE735mn3NudcHnbaaeo29z6R0aC3vPY0WWyn7qOcee33r9/S093j0dI5yTJ9/TLTPCY16jHY72j7qPqYdNWHZzqPfzv12e7eIH2y8j3bsH25vED3utwnF88ev++t9vN5uf/3x/tevt7/eX//6+vrj/VGLvmFyNoL+RiR/Pd/u2b++7j/ex9d7u5/zCuJvKvwhvvf7rd/O/fXeb0e/n8ePr/1+G/f78fp13OYxc9/vr/U454hJu98f4Z73vdLnWW/Hm1H+///RW6ig3G/1fmvnOeZ89nlrt7Pd9tgLRmuyDy2ZbFVEGQECoeZ5hc8LfLmIH574x0/bn1/gM3Prx/WbP13/16/+9H//6tt/+N2nf/6X3/3dv/zu7//1m5/97vt/+0I/f1q+/PnLR4riKsln8vLCF6LF5+1KUNtWsWSXs4leBY85hX13M/rXWqjV5DwZTDkvnVPRY4mP+E4pLtVQeijNlWpKUY/6qpr26ExOy0SlCDFgLSom7f1sqE4c6hBMTr53GQIzFkJUMWOMGIKyBoNTwYF3OkSwgRvPXRQuSOelc8I5og1BI4IH75X32nllHdcoDWpnwFvuDFVKGJTBEVQMkVnDLFKjVHDGeeuCtk4aI4zhGrXz4Jz0AWKQzoG1YJ10TngPwU8tME8T7SNYD+7RwvVl0mYwyU/EmhRtTNp55aIOGWOyE4rRYwo6BpWimW9+zqYWzAlzNjHqGB6u8ptjHNvs2RZf58B9CTWHVmLLqZbYqmv1Ac4xch++tfA2k5R6T62mVnNvae+Th3OrIae893yM3FvdRzlG3nvsNY72cKHOvfRWWm2j77dzv51T9NZjtGPf7/f9fm/H3o/juJ19H7X3D/04xv0cr/f716/n/bbfznF/2Dzn19eJ+HPC+E0SzzuP++2cptZ5PtB4v93/+uME83i99dt5fH09f3zdbw9vegr6aUa/9X9fpy38036g85wjRXMp5mP296cNsWe7nfV2TJOtHKMcvRx72Y/Y+9xYW0Zv51HPI75NJ87AU+w9jb3djtCKzUFHg0lLJ7kTxFDuqE5CJbbZC7WXJ/L9M/30RD6+sB+u8OX75Y8/+9e///3Hf//u5Y9/+Pgf//TLf/jZv/zdb/74ixf69GV9/vjyeZP0ma0rcPAagllAyOBUikRr7b1yxqSIOZlSXG9xH7E3X6sOYZZnOgSBBlO0LdtaMCWXaygjtRFKnSEkW6vrzbXma5sgNznD/FDWgiVD8CZGX+skpXnTMXJnhffiQY9+xhikNfoBDw/Wgw3SRe4iRcu0lc5y55hx3DnuLEME66bo5WgmXIWzzBmmNUfNPRKtmEFqkFmtvNXOgkFtnEIL1oG1Ag1YK4zlzusYwTqhUaJR3nNnubPKucnz4Jy0Dkx4YDXFmbvQwenglbc6OJOCCdGEBDbMVKN6yISgo9c5qhR1jCZGFaOMHmLQOU0/75H3yD95UX+Tdsw+pVByaCXWHErytdjW7HSexoitp/7ThMBsC+VWQy3x6HFvsxCdWaipcuveyz7K0eNoaW+Te2eBGnOuvfVjP27neb8dt3OyaD8fTNtvx/F6P++3PvqHdu799Wz343i9nffb/ev9/Ho/vt6Or+f+eu73+3677bfbcZ5/W+nu99s5H+I83kn89uPX95/2tzvfNff0vt4fZNzO8XqbSnWGp2fgY9zvb0r91m+38jb30I6zn2fZx6zO36r2nvcea3kUhGM8nujcU29/kxQ7y7il8ZhiSaOHWkz2IggZJXOce0Et08WIIC/y6UV8voovF/75h+W7L+v3T+Tjipe/XP70zaff/eXLH5/Wj3/+4Ztf/fbn//HNv316+fj903dXfvmyfCEg0xg2h1UwFfymgBujQ8AQYquuZJMTxjgtJVsy1qxiwBAeVVZMmBKWonOBkMDF2dgwMbn3vv+MCuSCb+1NNRNIOb03PHUI7+oUvJPecWchBOncRO8sMoWx0jrlPNdWoJu8So2jaJm1wruJH2YsNY6j49oyZZgyAh3XRqAR3nHnhDFCI1Gwab0oxRAxRjCWg+IaudZgrLCGG5ycyb3blBaIyjplHRirQ5DecWOEMfO1SWvBWWndlO7zNUtrJ8fq4MGhtMaEaGNWLoIN0kceovABUtQ56RThkdkIKkVd8twdZVKcGYxZtL/fdPA2R19yqjWUHEqOtcRafE4u54c2nqtq8hwefKwKSK3lWkrvoVU/ahgtjfbA6uiTVB/W0bGXfZS9l/OtbTuOdhxl720fYx/j2MexP8Twsfdz9NsY933cxnHbx9E/7K97fz3qfe/3cb4e99fz9uPt+PE27vvx9fawmu6vt/uP7zickDvut/129vtRb3u/Hcf9/t7nfa+G34E6D5j+N9K8n8d+O2cAup77zD0/EljHXve9HXPv69luZz2OycnTOmvHXkePveb9MQPx0PSj92O82XH7rArqORdnnvHN2XsMlKSgixEBZADb7Ko35hhEEJZ92X744fr95/Xjl+3Tf/zx37794Ztvv3zzl8u3v/z9z//+f/xfv/7tz7/9/rd/+vj75+3yef3yef3hiX65iiWO4WtfORMWU+/ah2nJzk/DlHa+FHxP5+WkUrSlhDoFVbOl6lxVzBCS9FHHgCHoGFQMtmRXiysllIo+TKMIY3xMnJaivAfrtI/KeWmdtE75wKxl1krvZqGovVfeg3PcWG49x4ctxLUFG6g2m0JqkDsDMQjvmEHpPLeeaUsBmTITsVwbrjXRegPNlAVjNwCCuKEV1mnnhUYGiijFrZHGcmMIam6M8p5ZSzVKY5V1ylhAq7zniOAcOMsR39gbhcH5jbR2InbyofJOeaecmxdPkOgEOm4D90n6pGJUMegYdIoQHqUH5qRimE6bDnF6b4+AZEo2R5ejjcHG4HOKrbzBtcZ5sM7IcamxNl+yK8mVHFqLradaSyt5rrbp3Y+R+oi1pV7rsU95/O73zro3H2MmXmLvdd/L6KW32lsdvR37VMLjPNo56tna2dvZJ2g/9GP0+9Fez3E/ztfbcTvO+3l8Pft931+P4/U27rfb16+3++u4nf04poYuo7d9jOM4fjzHfe+3cXy9v/eCHmmM+22/3cYbm7dj9HN/bytNs7cdex69nfu43ep5y8eez7MdZxmjjj5Vbt57eWtAldHreFjnsdc4N76PvR5HPfay73mMeZLNIy2NHh+rfcZPe/dqm/kyU5NtyRTnm4MoF3VZ1cI0XcT1D99/8/Hluxf2+dff/PI/P/7uDz98e+GX//zLf/7sn/7h//n5P/7yN//rX3/981/9/t8uYv1Cn7/wZ+Ylc4Zqw6SkAJhi6sOmopxX3gtjOKI0xoRgY8QYJ4FwNMq72NusMG0uJjcdsg4ZY9Gz5kwRa9WlQIwmF8xFhQg+TIp+sESMyjntgjReoFMugo3CeuECd156p7wHY9EHHQJ4x61j1nFjpbFMaTBeucTRMIOTLZm10jmOSEBNiBKFBJACcm3BeGkMRSSAQltpLAG5ac3QMo1caQ6KKU20olpTragxzCA3hilFtKbKgHESrdCGaxSIynuOZopkiUY5j+HRvJ00+0atRlorrJHWTlpW1oMN2kUdsg4zLPkwsTBEnZLKcYYudAi2ZF2SjglDVj5Os83EYGNwKboUTQqupNirz8mnGHKebnCoJbbHUEHqLfVqU/SlzjG90mqZGzP24UePreXe8mj13HNv+c1DfgQkjj2PlsfIYw+1pdZyr6nV9xZrG30c+34ck1fbrbezj/vot/HhOI+ZhOqzwJ0wu+23r+f5epyv5/3rfX899/vRz2OmqNrtyKOXfYzz2F+PfhvjPvbX8/j6uj+yjvu8sFK/nf12TqT1+96O/t6Ammn1MZ/0drb9mCmQfJ55P/IY9Rh5tLpP5TAeZUDvqdW893Lu5TxSP2Lr8zKNYYy47+k4ZvsrtVrneqHj+Nutti6XmUGJrbvebM066NiDyXpRy4YbkfRpfSKKfCFPn8kPH9fv/vj0zV+ev32mXy78+dPL97/67S9+98f/+M3vf/2H776hil34elHrx+WHL+vF1+JT4hrBOVOyikF6x62lGjmiQM2kAIOuFGGMQJxXu1HeKm8xejOVcEzKBROTSdnX6lpTucgQhY8mVwhZ+iRdmB9B6R7qEUNAHwV6rq00XhjHjOPWU2Olc1wbiU6iFWgfhq2z3BhpcOarpHVMozAGfJA2MG25NmCsQJTWaR+Ec9QY6ZwwD4ytCphGrlAq5EozjQyQAAg0XCMDxZSeiGXWUIMcUWhkGgU6Bkil5ho54gulTGuBVqIzMQEa0GaS89uJhso75b20ThoH1mnvwVgwVqLTLmr3eMeUD9oH9EEaq3ySPsjg9TuF5qxS1DGZWNBnDBFjNMHbGEwIOGvdNMVwCjn5nF3JsRafY6w5lBxKSbWmVmItoRSfaygl1pxnydrbnLgoo8WRQ8up1zzdpt4m0+TeYilT98VaU2u5t7eydrSpDffRRy+9lb23c2/HqHuvR/8wxmhzk8W5T106buf96+32et6/3r7+9fW87ft9b+ejcVSOkfaWRsutlvHg6Hb2dozjfjtu53s+o+yPiYQ0Whqtnj0frT7spX2GB2fPt+2j7nvdj3IccabS95H3Hlt9sGh/1ABl9LKP9FgV/ZgsyceZz3PuBPGjzfhYGXus3dfqe3f9bYix9ZBrLDXPGPeoriVXfKjOVwtRQ0SJcKGXhV9f+Mun7dMn8v3361++v/zpu+dvP68fv3v+8x8//uHXv//lL//9Xzd2/Xz5/EKW718+Pm1P2mPuxeeknFs4l9650bFkGQK3jigF1nIFFCRH3IRgQhhn0VlhtArWlIglYnyfYnHgnHJOxyh8FDaADRgy2MBdgBBV8CoGnaKYfU5rlfNggzR+siszjhlHjYXglQvapSkXZ1eGWuRGK2u0Qe2ccpZpxUBxbbiyEr00XhmnrVPOg7XcGu4s0YppJY3lWq9SEAAipAQ98SmUoaCoUhyRKy0Vco3MIDG4KWBac6WpVERqBsgAqUKqFFOaac3RMEBtg7Fea6PQCI0CzZTEkwPBRuUiWA9olHVgnESnbdA+CWOFs8JZ6R14z6zlLnDnZPDgvfZh+u0Qg3Re+2RicbnYlKb0NSHOUxKCNznanHyKNkaTos8x1Jh6Sq2EUmKOpZU6eig5lOpysjHkWvIMHtcWSk2tpD37Gm2OsZXcWig5tZr6o3s3wfnWyfuppp1iuI3eRs+tzbWbb+Xr8eE4936Odu7tfrzPAez3c3+93f96//Gvt3Hr43a0Y/R56ZFjz6OV3tro/djHfW+30Y/eRh3H2M+xn+O4Hfu5j3OflWoZfdz3OYn/zrpTGL+NLxwz/1GPPY8+o7NzR84j1H4c71jNo4Va0mN0s6fe0+hxtHyMeu6hldx7ai22mkYLvbnWfRux7aH10KovNdWWSwulxtF9zaFlX6PLXkenvJVWrXy90JdVLM/sy4t8/oF8eqLPL/TLnz9986fvv/nm29//+ne/+f6HT8qo5+XlhVw3oEwJMNoGT1ERJTfJTY6uZZ2DDI5Zw6yRwXNriIL5aQbrbSwYovIegpfJqeSn1TTrKOmdDE6lAMFNKfgTVmOSweuUdIzSWDBWaBQahTHSGnBBoFMhzH6MTRmMFdoIbQXaCQCOqNys95ArLfHxCBw0aAvaSWVBWa6RGty04sYIa4kEobVEFFpRkItkKwg6cag1GEMkUIVUIVGKAnBU1GiqNUMtjWGgiJCbkFwjVYoqTZXiWs9Xzo3hSittNFpQKDVyrZnV3FlprTSGaU2t4cZwrSUaiRZ90C6gj8p76Z0wKA1Ka6S3IljmpyntMcap/1UI4s1tNilhDDYG9N7GqJ3X0wgIEX2wMbmcTYoYvc3RpuhSnBzrU4wt+xJcDrGl0kouJdeaSkll1rqljB57cyW5kkKtPpdYS2617m02eHKfcahWWqm9931ve58orb22UWtvpbVUSztH6iWN8uG4jXHf27FPIO232/FIUZzHfT9vfb/v7Rj9PNroudY8et3HOI9x7H0f4773+2hHa73s5zjvx3k/bq/ncdvbW4pq3M52jLyP/paE/NvkZBm9HUc7ztx73ed503MfdexltDJGO86671NIzP8z1hJaecuOzE2ZPfZWjj20FmtLrcVWYq9p9Nj73OxuW3Ot2lpcLVN++FpcSb7m0IqvWXknjNbBvNDLl/Xpwl6eydMT+/KZfP60/PDx6S9//vTN8+X773749lf//usfnp8u2/ayLZ+vT8/b9UIXriVXQDRQBKalDs7VJLyB6KdVQy1yZ4Vz0lod4kztap+U89J77p1OEWO0KSsXpHXgPcQA0avkhTXKOYFO2AAhEWOpNXLOu3gP1oGxEs0sjMF6ph6eKjinjFVvvwBoxSwpEaWx2gdlLVeobODaSDRSI2gEZSlXhAKRihrcUDHETcpNSAaKAVApqJKbEquWqxIcUSCCMQz0vOTs7OVI1BSAa+QaVyk2kKsCqhXTmgAQAKa0QARruUGiFJUgNYJCCZorzY2mVjGL0lphLdOaGyONkdZOhL8pYQPzn7UWnNHBmRgweW5ROHzEMJyX1qoQuLczmwHOKW/ROxOcDdHGNJMVJiXlvAnJ5qxC0DHMzKOJwZUUa7UxhJpCi6FGn33MMeQU6hTG2ZbkSnK12JpdTb5mX2vuPdYSS8695P2he3PvubXUcmmlj15bfSfV2lvfRxs9tlT2mkZxJXzoE837KL3Nhuw+g4jnsZ+j7+0B8dFzLanm3Fs/93aOtte+t3q0std+9tvrOVG6n9NiHqW36X1Plp8gb/t4O1fae9P1DZ8Pj7uft8mNdX/MppTxyEOHknNvoeS51e7tSipvMc7+Xpe20EpoxdcUWrY52lpsq6ZmrMnWBz5tjiaFCVSbo81Jx2BzWPj2tD5vsH4hTy/i8nH99O3nP/3PX/7TP//iH3//7b//4jc//8f/+bM//OXbl3V5Wi9fludnctkkWcVGFWdW6+gFKqZBeSe9E84xa4R3wjlhZwVoMSUV5xhaUi5iyBQthKhT1CFNKQvWKeukNcJbZo0wjihD0RG0mzHMWRmC8gGcB+ukddJagYYAzuYKBeRohUEGcnKmsk68aUumtbQWQ6AKuNYcNQHgGoVCBoqBZvNxNDKjViUWwVchFy6vTG4CqFRcI9GwKUlAEgChNZNcaM0eN8WVZABMAOGCStikXBVcQS5CUAkEgCq1ARAFTOsVgICiAIRLBkpoZFoTDQSBai3QyDdYKuskGolGGTdLYqa1QANowFpmNXeovFXOae8xOAwBjJXGKu9VCDJ64ac2dtKidtYEb7w3IaD3GIN9a4CpGCBF9dbdxRRsSaFml6IrKbQUW/LZ++h9TrZEV5KvybXkWrY1Y4mTV23OLuVYS2ktlBhbyr1O5yW2nEcpPZee295Lr7W/idZ9tNHyKBOu9Wgf+j76Pvbz2M/juJ3j2MdxtGO00dqobdTjth+3s4w+jn7c9n4b7ezzj8ejjm2zBfSO1TZaLmXaX5MM383rCbn3qMdE7MMi28c8bFJrsZYyHmfPO1anxH9Qa+/hbSX8+1b4ubXEluJKtiWFkn0JPjuXvPIWg7c56uhtiTYFl+OEqCvR5qi8Mynq4KmRL2S58uXz8sPn5fNVLtSw3/35P/+Pv/s/f/Hv//qr//jF//jnn337/bdEsOd1eVovqyAbkFUuV36VVjGHKlhwRnmrvBdoVgmLAqq18n5GAmYVyr0F75QP2iXtszQBU4EUZUg65Dn/jS5o7yF4CEH4wIxjxhJtqHHUOeEjRUcAhXZMW45WGLsJtYmHeQsucESmFUPFUQmDHJEoxRQyhRxRGL1KTjUwJamS4BwB2LggQnKlKSBH5KiI5JsQqxCbwgX0wmFlsAop0BAAjpqpWYsKgYqjJlIyBQwkEWITgghBFXBEbg3TSEFz0MIYqjXRiqAmWhGlqFKTurnWXCMFRbSiFrlBAjCDE0JrQKMmbo0RxjBEpvFxp3PMInWaGa2NRevQWf8oAXCa6jKGKXN0DOCMRK2MQWeMdyZ4HZwOVgeng9MpzL6azklGr1JUOZkUtbM6OJtjbDmUGFv0Oc7Gjy/Bl2BzCLW4ml2dgz7FpRRKTrXEmt+r31hzbCmPmnoJNZa9lr3OGrXuYxxjP3oeJfUcasyjfCi99fc+7LG30dvR+7Hv51F7zTXXXscx2j6O2z7O0c7ebmMidoI29Vz3NhlYGxVz6HurbyNCs600n/4hX0uePyrj8WsTtG+Bj1Z6qw+7eMyNWPktTjnBX8Zj29XfLM55dE3tW+TApBhKjq2g1doo450NXjurnNHOggWbvc1ReSOM1MFIq3Ww4M2q6aoIVXQRy3dP3/32299e6OV5vfz6d7/5+PzpP//8zR+/+/PT9cIUPK2XL8vLwjeqGFGUSKqCkcFJZ5UzyluOSJVmiIsCihqcQx9MiOgCOCeDn2LMxGRC0i4oH5gz0nvlonZJ+6StV+6RBGDGUbSbQm4ct557L7zn1hGlhbEUDTMIzlNAIpFrq1yU1hMArrQ0hmugILnWTCmmNJVAlVqV3LRctSQKCADTehWCCLlyvkox62qqYJOCAjCtubFUI5GKSL0KQZWa91PUTGkGimvYJN8kZyAJF5sQK8hF8k0JqoCB4lJzqRkAkXKTcgNgiJsACpqBokozrYlSq5SbEBPMM27BQHGlmZJcgbJWGpzVKVVAlRSguVQcUTrHDQprtPMKUaGeljLXj86tDF6lSA0KM9WyV86i9yYE7T3GoMPjq/IOo8cUbckwg5Yh+JLRWWkRnHE5+ZJ8DT4nl7JLKZTkS3DZx5JiqyZHm6OvNdYWSg455VYnRF3xvoTcc+k1lhRLbEfrZ6+j5VZKa21v7Whtb21vpZc6yodYy7tTXHuro5WjPirS86itxpLbPto+xtHb8WDUsrc0auo19ZxHKXvto4XkP/7wvUIYZ++3x9Dt5NUJsxkEibW08xjn0Y+eR3mvQkvv/Tz6OfrodfZmes1vwctY64ySpFbLGO85nrmt47FPKCWTkq95rghA720M1lvQ0nlngwdrMDiwCA6VQ3BGeQNOcyMYMm4Et+Iilxd22eQqDP/Tx2//+N0fPr18vLDrM7m8kKu0epP8SgiV8vP1iaMEpzlKAnxhRBjUKYMPyjtpkCkgUkhnH0kA69B6FxL6oJyXwQv3yOIoa8Ggchb8w0YS6MA47fyUfwINQ0uNo8YJ4xka4R01yMx0ZZCgpohca6ZRGs+UIVJxRK5xZYKBkqi5AgaayWnGSmZw02oBeRHiwiXTSACoBAaKgqJKE4BVCAKwSblJSQDoZF0Jq5DbxKrWixQXIRYhFsYIyFWwVTCqgIMmAjZQK4gNxCr5xoUQmnJJBN+E2CRQpYhUKwMqFZPANU4JTZWaz8uUIgAMFNdaeSe9oUoK1FRJbhTRcqIX0HJAobVyHozliByRazX1P9c4X79AA85JZ4W1ynuMHqOXFrV3j+EeHzBGsE67oJ3T3mJwPmcMj2Qyem+8095hDBiDScHn4EsOtc0mrU3BRudz9DWbHEwKynsbk88plhxLDiX7kmKJscRcS66ltFJamjK2jVparq3Uvcb3O3spLX8oo4/zmEq49onDmscDXe2ND8te+9760SdQ46ihldjLBGruZT5o7aXvbUzKHa3/NKc39W2bQ7o/nQvjrc5+48x29lJLquVdPPvyWG+Xapklq3/s1JrDxMXmNC2i+d65kkyK2gcTokvJpYDeoHcStfJWOiOD5Q4ZKmmRo+IohBGrXK78ssJKDd9g45ptfH1en56WL5+vPzyTp0UsF3Zd+EpBCK1etuWFXAkwqjgBtkn+tF4XIVQs4AM4BwYZCCqFmD0S1GAsGmeMB2OFtdQaZpEbM21V7az2VhgtDAprmEZpZifGCY0zYETRCnQSHVjPvV0VUKWEMQSAoiaoCWrh7KbUptSmgGhFlWZyuqZaaEUEUIlUaiLlCnIBuIBcld4Ucm2YUkRIIoCBmt7PwsXKgWnkGqkEIuTG+SrYRdAVBEW1Knhm9IXzqwACigCskl/otgpBQXGJlMuVUQJiA7FwQaXmoOgbUTOlVyYoV1wqDopIuXKxCEHm0aAUBUXlg4QZamoU1cC1ogjUqE1LpqRQINFQQAZKaaOd50oTpaQ1EhVTakYpViHmXnWBRhhjUgJnuNXcaumd9F44+0hfGCuU1tYqa7Sz2jsTvYnRxORStNGbFGd6VAenvbEp2JxNilMba++0syYFV5MryZdqY3IpxpJCTCGlXEtpubSSSo4ppZJTSbXX0vJE0H70fvbU87yn9lpa+dBa7aOPY6+j51762dtZy17zKHnUqXJLL/s5xtH7bbTbyHutZ0+jxJ7zKP3spZc+2r734xjHud/ut/320zhPPVo95njBKHstNaeWUy2p9zJabm3GessxSVgTBwAAIABJREFUytHKXkurtbfaR+kjzbBRzqFkF4MLPtXiUtIpmpJNTi7nkJPP0QT/PnWlvNfB2xRcijZGl/KMkitnpTPcaIYKvOFWEw0L8E0Jori0iioOXnOUHEEavQJ9os9fts9P6+cfLp+ety8v28smyCbIl+X5QpeX7XLdLlTxZ3r9vL4QDZiz9h6M4Qo2yS+cUqMY6lWIjYvZk5CgJRpmLTdmNi2oUtI77gwzSqIGg8o6FTy3liJuQs0Jb6aNRDdbL0QB1YprNU3XVQHRaiYQuEFuzAZAlFpBLwBEAdeagaICZoeGgqaAq4CFwyY1BSSgN4WrgJXLVYgrY6uCqxRXIQgAAyCMb1xsXFwYfWF0lWIVfGHsyvkzY0+MXThbueBSrYStjG9CEFALl1fGiJBEypXxTUiqFdNAQTCQVAomgYHauGAgCcwTRFIABopIoKCJkFQCA9gkX7UgGjYQqxKblgw102pmj1chmQaJGhCVtWANN2qK1cmcQiuFRrtHjGzGj6cqmXOC7/co7zFEsBYsquhldJAcxrkyypkYTYjKGuOdi94F65P3MfgYjQ8YgomPBRexVp9TKDnXEnIMKdoQlDUuxVRLbnUK41RyaaWUVEqqLddR6t5iS7Gl3MpbC6d8qDW3UR+jdPtMDO/jb8rRurd+G+3oeeRH+TtK3kvdWxol9ofZ0/c+9j6Ovh+j77XvvU+b9xxTNue9517bXsfR26NG7bm31Gsdvc6hoZZSy3XvdfTcms95TnjZnG0MLoaQYszJxGDmaq85CeWdCV4ZVM6BdTp4k4LNAaPV3sxmt80RnJUWhdFMg7QonWFWU1QL8AsjBIQwmiNQxTfJVsGZVk/kuiFdYb2Q58+XT1+uPzyvLxdyvbJ1FYQqTjhZyPWFXK9i2zQDj8I59N6loKzhGigCQdi0IkoRpVY5SQOoUswZ8RZVZ4h09mCdE9oo48BYae0CclPAlJ5ZKOX8jATNR5gVJgFYABYAojSbZKU1AVgVUMSrhEXJBSRRkimYmGEKFw4rh02olUsKyLQhgFcuNw5EyJXxjYtFiAVgQ7VKMS8gsAoxeW9+s3GxULZwtoC4Sn5hdKGUccklbFysjG+gNm0IIBH6SsWV8RfOr4ItnG6SE8E3zhjISddCA9NqkfLKOQEQoJkECpPMBRFyA3mRbAWxSb5IvoAkSnF8vCHTKlPOmOgpSKok1cA0CKM5KmWNtpaBYqCmEuaoxawgEGfDRlmnH4FQPeMoHJWOXjiEYE2aQc4paLONwThrnDEOjUMbrAveBW9CsDHIgCYF9M6m4FOMOeSacy2xZJfTDEv5kkMtqeVUUyqxlBSDzznVXsooqZXc23SG22i1lw/9IW7HW7/kLKO3Ufveyqi559RLHj3WmkctR8t7TT3HmiY1x1Zyr6W3h21VUxtlHGU/at9rO1o9at5LHo/RodprGz3XEkr2Ob3bwvMbX3NsefpPJniX5hKdbFI0MfgUjbNCgYnBt2pKsbmYFLW3yhrlDMZoczLJYTQ2e5McRutysDli8txoqiQBwR8NFSut5qgICKqk8oZpWDihiq+CXui2Sb7wbQNyYZcLeV7ZhcJ2ZcsLub6Q6yrJwreFXJ8uXy50WYAuknAEblA5G3JKJZngwSBHzQwyi0SrWR+uChYQFNWUAPPjQo0iGrg2XBmprbJeWrMqoKjlzDlofHQypp2j1CYlt4agXhVsCjdQs7BcOF+kWEAuAKtSq5ZTK1IlCcAmYGWCqUcVyrRiBq+SXxi7Er5QTpggjC+EESlXKV4Eu3JOQBIpF843KamGKycLIyujV7Jtkq+SXzlZOL2SbaVEOwtoKMAqYJXqhfEL5SuXi4AXIS+SXwVbBVs53TjbOFso3TijUnDUqxCrEAvjhAuhFJGciMehsIG8SkmUmv/+/M1NSqkNBaBKMQ1zIwdVkmngWoFBiVo7Kw1KYygorh4VAVegrAHjhEahlNQKDKJ32lmhlQneRC+0AtTaGfROe4vRK++0tegceudj8Cm4YNGhTc54a5w13rkcIKCJfmLVJheyTyWGFH2KPsWQk09x/qYvIbYUcsgllprmBq7acyo51ZJLSTnX1lLJH2pP/aipl1hnE2WkNpMTJdfURn1AvJVpTNW9lp5rz6Wm1vJ+tP3s42hj1Mdyxj3PGNLY83nrt6/7uPfYcq65tJJrSbXEkh/aoL/HONpjaLBXl6IJ3ufkczIxzNTIHH1A7zD4ULPJCXNW3ulgMfrZAZ/VAkavg3UlzndWBSedEcFyb6iSyltwRhg9I0rSAjgFTgsDBCgBpjwKhCujL2S5su15u1zZlfCFSULERoGtgjyTyxN9ed4uC1k3ti2cfN4un69PC9s4KoFKWxNSdMEDaokaUDOlNimJhIXxDRR9VMuaKjVrTmk100BAMq0FzkIaKEqiQSjkSguNTCmqH38yB1CIUquGBeRVyAsXBIAjrkJcOCeoL0JchHjh5ApsA7FJsXJx5bAJyUFugm/yUXw+c3Lh7GnbrpxvQq6Mr4xtnK2SXQVdJbvQ7cK2VbALJ4tkL2R92ZbLtq2cXhm50O1C15WTlVEiOJVyZWyhbKHsyujKOeF8YXQTYpHiItgLJ4ugK6croyujG2dE8IUSKmETchNy45zKh0heGV0ZJ0JuEhYGVy5mLf04a5RmoDYhCQABeeX0eVvo9JwAuAKptdA4gc1+MpyU0ErizGCh1FobVAYftZJB6yx6p5wBrYw11llljY5OGC20Qu9sDNNisNmZ6Gzy6BENokMMRkdrokfvbfQue5e9i85FF0sOOfkYfPQuWJecTc6XEGpMNcXsUvatlt5LqSWVnEr1ceI4f6g9tb2UveXRUqux1dzaNKMmu46j9b3OTW77UdvIpYYYTUzWB4zJxmicVz5o6yBEnbKtLYw9H2e539vXH4/Xv57j1sfR+95Kq2/+UEoth5ptDO+g9TW78lAINgaJWlnjcjLRhzd4TwCbnDAGm4JNUUcHzmD0cwWe8naOTQnzcFmlNTp6YbW0+g3MTjmjveEaOMImGUe4sm1hm0AJRi1su9DlhVyft8sqCHoNFhjwTZCn9eXz8vRMri9kvZJtZfRpXZ626yYYVyCM5lpJ1NoaGzw6B2jQGm0Mnwk7LogEgVpapAqEsQItgYdUk1YzLQlwqhhVnKMgSsxBUP7GqBzx/cO6Cr5JceX8wtn64BZNlaIG36pNeRWMatikuDJ25fyFS6IUV7AxemVkFWwFPjF5lXxVclPyhZFFMgJiFYwCUAUvhLyQ7crZC6dXwZ635ULXF7JeGbmybeH0QtaFkoVuKyMrowulV0I3RgkjTDDKCBeMCrYwcmFkFXwTbKFkAnWhZONs/hUVwEAtlEyFPPl244JKWIVcuboy/qB3pYiUTL6bT7BKsSrBjZ6kypWkkgutqVQznkFASlTKotBSouIKxCNHgeisnk6SNaAVaKUMKmvQGmMNGuOCt8G7GJU10wsEY5RFE60O1qZoorXe2GCkVWBxqioMFoPBYGxyNrkw2TX6XFJMPpb4uL/G1HMsobTUWumt1FZmxedScinl1j6UFlP1qafQUqq59NL33o7Wj4nYWFtIxebicnI+oLGARtrH/g0dovXBWo/Wa4VCIZeK+WDuX/f//n/v//t///jf/33ev+63+zhuo40aSgq1uJxcjq54HYyNPpYcp6Pdq81xotcFj86iNcqgRPR5WnDBpmBSMDG6lNFbE7x9C236ktE75Q04MwPf4Lx0VlozRTJYI4yWFinCKhgVXGgljF44pUrOrwIlU5xIuvJtYevCt01SafSEIpXiStaVb5ugTMHG2ELJJjlHBQalfsgwrpW0KAw+hmm05CCF0tOiZKDBGKYkR72BujBJlVLOgtHiIdQ5Ac4RmAaGmiIyixvI+QGloFbKNikWzuhD2cpHmSrhoSGFeOb0mdIXyjepVi42KVfONymvUl25eMMG2QRfJrOB2LS8SnaV7MrphZGFbQujK+MLY6sQF8qunD8T8rxtT+vyQrYXsl0ZvTK2Ck64IJQRzlfGX9Z1ZZRIvlCykJUwShmhjBBGVkqvhBIhqeAbowsl83alZBN8ZeyykY3zjTMi2cYplfOl8oXzjYuViVWIVYpNylVKImfighMhFs5XEAvwTUuqJNcgEIikG2dESqa1sMiN4gjSAtdCGMkRBGqOyLVG75Q1XIGcUkiBMggGtTVSKzA6xJBytMFpZwSCNAqsNsHZx06ZYKIzDl2wyuKkGRO8z8Flb6K1szQLzkcfoovRx+SNNyY7X4JPPraUR0k1pRxj9DnHXFKqaVJUquVDGznXkGqoe00l1p5rL6nV3HNpqdSQkvGPPrDJyZUSWs+1xdpi7TmUFEqKJadZJU/zquf9bK+v/b//6/iv/zrndZXO+4g1uBJsjr4mX4LN1tfokkNn3BS9NbuSZh81pugf5bvVztgYcCZLojMpoA/ovDZonDNvnS4bAxjEhCYZcAjOcNTgEIPV1mhrJGqwZqZMV+AUxISuMHpyiDCaa0EkIXLbxHaly8v6QoFJa7jWRMLG+cqINGCilag2TldGOSpwBlCD1hwVVZKjkhaJBqIU1bBJRqRgap7ummvkWgmtOZorh6sANisuKShIAnKTcpOCgqKgqdYXKa5SLCA3kKsQC+UrYyunRHICYpWMKjmhuDI+4XqhdBHihbEXKl429kLYI+Un5CLgyviVEKH1xvnK+JWQhTIK8sq2CyOLoAsjhLONEsL4StlC2SrEldEXQl4IeV63C6VPZHth7MLZ87Y9retlJevKNyauhF627bKtV7K9bNvC+ULZxvlCyELolbCV8nWjhPKVbBulK6MLIwunCyOTjangVAoi2MbpxvmV0IWyK+dESA56YWwVfJNyFWIVbONsY3TjfOF8kewq2SIZUYJrRYEToBTEJiWVQAGYElRxpgXVgmlBgFMN0uJMWTENVMlpUMuHSFZMg3JWWbQOUYP1BgOCU2CVQAFGTUtCPXbWKB+dcVZopaz1ObnkZzrCJmeiNcH66Ly3wbuUgk/eJBdyjDmEGkONGK3PPpeUUkg5xBx8iT6nUNIHX3woIY8Sa/LZxxJzTbnV3FLtqY7URio91jGhm0stueaYoo/ez4H6FGx0uea2t1RzyCn23I6673WMMkauLZQeQ4sYnS3R5xRbttljNL5Gn73xxqYgnQFnlDMmWF+CTd54h84a77TVNlgTnYvRpmhjMMFrZ010xht06IJTDsEq5ZTx2niUqJQ1E4dyAhI1VzCn0piSRHCOihtNtORGERDTFxGKE7ExtRG5bmIlbFn5xjRw1MyoTckXsmySCCNXToikRFBpQCBwBQwkR8m0EKik0VIrDpJLSYAxJZmUDKTUqLRh4tGTmC7unB0lABSQgiYStsdNroKtSi4AK+hNSiLFvAQz00Akn8GDVbBNcCLllTICsAn+si4r5yuHC4cLly+MXRm7ELoyTphYKVsZ5eqB6gulV8oWShdGroIuQDdOmBBCqo3yy0auhG6Cv5D1QrcXul3ptlK2cP5M2ZeNPK3b07IslBIurxu5bOSFkAulV0qvlK5cPK/bQglhdKNko5QKKbXe/r+iriu5cSXZ9sZmWiJQJl1leQOA6nv3v4n3Uex5EfigEBDFCFWaYzIp7Ag9k2dxIk5kJw4MCiIf4ld1Q1lSdcQYlDiQBgiEyqDiA0OQ/SSoeGGK4WOcqomTcpCQosS4UbREpRg47X9EYQ0UgxTVlrTGkKOkuNFsqiWVWFrcprcyepk11RhryCOVWVMrO5hDTqmV0mruva3R71Fmzb2WXtvq4xl9ljZyHaVePc2SR5nXvJ97Xn09Y/15xvua17rf7+t+j+sqY9TVxzWuZ93va77HePr15/p1/bnvf54t5oz3vN7X/b766tczf/65//x7//n3vv6s59/n/edZ91r3ve7rfj9jrXFfZbZ69fXMeY3nzz3uOe51/bmun/X8rOc972ese/S7l1Fzr33Nca06ert6f+b1zz3vmVuOPedrtGelVtuadc0y9gzErHPUXvfrtmbuLfdWRmtXH++5ibjWax019RJKzDWWUfKosRXOceNA7hlz5JykJNDglbdIgzG4wFIz50iqICRJODEoHHgYMhxIS8QoEIP0wi1TCqAMSqjkBShyHkVS4KiogpExsRcCZiAEIlH1AS37WHNbU0tOuWhMkvI25cCng82UMmvB8GFcnRBG4ayhVxeTDwk0UAoYAmnkHPdh9eF/R1YxJogfmOeYMSTDejCfQv5TQtkioQQQNgSG6US0zC6IQTwBrLJX9kwkgiTAwSKhBkq60emJ3hF6pBPwhfiNcBIZRC/sCA14kGCITiRD5Fg8sSdxTCAMhEhIImUOEIaAjr1jNIR2F09iDMGzgAhIoBB2o04atsqKQR2hF4+Rd5JyghgEgqDKRr+b34IYOGmICky7TwZhjhpqgkCsmkuJOXMMUlSK5lFiS5KipJRqiSVplFRC7aWNEWsJRUvPqWqf5bpX6731XlottYzV2mh19DJHmTX1lFrJvYaidbW6Si6aW273KFetdyujzWte9+yr9meN9zXuNa9rrrv1UUfv16ijzmvc7zmvVleZ7/Xred/P+3r+PNfPNd/r/rnnNfaXD+31tD//3Pef6/7nWfe8n+ve2PK5r+ee91VmbXdrs7RVt3F5vtf1Z427r2f0VdvV2tXr1csobbY6eq619l5Gbddo99j8WH9GfWa5Whm1zpXaiLW1dZXRY8upZS07gVVWlRTrau3qdfXcW8wp1ZJbi7XWtcpsedTUq7aSeqvX1F6pJm6ZagytcElYlEqkqE6Ik8ZWN2EYcuKiENmwdwFPtCFrnZWSYIlWGaNuA6pntOQo7qIaU8+SIsXAWSiJZfDCG99yDJxDKBqqxrb5jLR1/221hRgpJYpxG4NIU8gFhVEFVSirS8GFiJo+0RsVg6Lq9gA6EUoJYnTMjskibnIVhD3LAfxCsiKg6kPwQSyzF3GEjsmHsGugDwGCGkAj7AIb8MajRToBDvROCGM40e9YNeCAyLGcREbkRXgg7G/x2d2sYbRMJ6ElskQgwTPvWHWApwfLaBm9oA+IUazgJ5j/Bptn8sIUhIJ4JidkmZ0EUHWMGBCUnZAP7GSTz7JnEv/C14DKqKwl7x8lRYkaUgolSgmSNaQYc5QcOAdOXEbepTXkpDmlkutoMUdWwSBaSqql9qwphBhKyb21Ukopac46V8011t5Sq9piajm1Vsao94g951lLy7HENFpepaw9MJCvZ86n19nr6uOZ617zWn30ucZ1z9pzaWmsuu5eR009/3re1/2s+1n3z3U987rn/Z7X0++f8fPv/fys+z3Xs9azPqN697Xuq8+x7uv+ec+fuf7M8fT5Hu1q/R7jveZ7zPdYP2s8s16j3Ut7ybOU2UJOn60lo7Vr9nv21ccaZfX6zLJamZ8Nd9vmXsYos5ZZtRVJcVPq7ZrjGamXTQPUOf9/+07ddt+W57YZjDJHaptUyFKS5CQ5xVa5Jiu4SYjd+ZAGTool+hRsZBvJB9ZaYis+yb7vt4s1RYtAyqmnUFRy0Jq0ZC1JioKSITAEnFRy4qRSgtZIkSSL1o81l5JyVs4Ro275gVPe9AkGcYQbkXolq0K5cCqOkSJhEM+y5Q3LbIh8CJSSZTLodxnZtcWLHIgn0W4yIQZK0YdgiSyhIbDMJ5ITsUxegkX6VFokS2wQT8YXeyv0V5jBl7fWe09oETc5fBCcjG4/I3SgP8BtovhEfyKe4C2CRbCIxuMJZEkOQINkPh+DHCNr2MrNvoCJhD2hI7SMVni367BpJw2WcYcrqkAgjB8iatPLpASBMAYMIjHuvBlzIhXJMZQoeaNZ4SQhsiTmJDtWcy2p5JA+LfEeGMqtjtlzqxxVU6yjlZpj2nuXW2u59pZaCUVDiWWM3Lu2ElqOPZdRa29acp4lr1rXKLO2u46nj3uNZ7WrrXvONXqvrZUxy7zquNr9nuvqc40yyq/rZ46rjbuNp6/3WHdbd3/+zPtn3D/req9xj36N9V7zvcY913O/f97Xc6/7GvdVr9bvvn4+4bp+Vr/7eNr8mWW1stoWSOo929XrNco10zXCqKHXD5gseTcP6RraSxmtr71nfebe+1pt9TJrHDXUXGbfanUeTesndGMtWmtsXUvjmCUnLlFb1da1tv+p4aW3VEvMaZv4tFfMKiXvZLzTOe+5k6yQlEqWkrRmztHn4GLYhgGK0TM5wlhLmVVr5CS7xUIVSoFStIw+MCWlpD4wKPtAILQdwpJiyFHbX6td3g2tWmZHvGMJVUGDYzJMJ7MT8SJaY2zJEW3tBzahEoITAdWTNpL8e9aFPZNlcswnokHvCC0hRnXMIGzQv7zfddUQ7R74ZDoRDdBp/ZexB8ILnQtsCE70L3AHOIt0WGsRDMELLAS2RCfC4e0J/mXNCc6gNwQnwoloGS2hQX8CWGbLcnj+tnh6OjxaYivimTx6EHaMltERAiEJYxCL4PiTbg4A87dxcEygwQn7IKjhk+CEQZiCsDAFQQ37ztZp5aPZRk6BInESikyJJYtk2UCGNOy6GkvmGLWU3QqlllPJsTXOKdSsLaZRYtXUtLTYeimthJxC0dRybl1z1pq5JS7aVmuza8naYrt6XWM8s9+9rtrvNZ7VV59rzNl7L63nuUpfpYw8ZhujjdHaar/mz+zvPn5Gf1q76lh1rDJmWe/Z79Gf2e8xnjnfq6xWr9HX2lvexrXqHOUa7Vn9HuPp/W79bvPd29X63dsz+zPbNcvsdc22Wpktzp7vJb2FVqXk2FuqNeYSe9PZ6r3K6G22PGrutcw2n1VXy7PGWeoz2zU3eNCSY8txy9mbOup1h2WoWVtJs6feYym51Tr6LmWx5Nz2/hHlHKllLolj5KiOUEqSknC7zDU4EUpx809QkglyihhGjAGVHQGGoDWHqhAYmC2CAe+FUWXLP6Cyq80OG04RY4AgXpiTpp61RNrGnUAuiA3iJTgRy+xEDNEBeDKfvDtJKb3ElrzQdth6DvuxrdNAVB/YB/bCu301iLt7fHnvmCx8wtUSOgSD3hAZ4hPxRPIaXui/vDsQT0/HaV/OnwiO0aA//17fzr28P8FvF4QhsAgnwpcxL2ss+MPZfZ3eGQTLdH7i1p+IJ+HOC5bYIp8eTw8GySF5JMt0EhwAJ4JnQdmuJnJMXsSxQAiexSF6Zi/iQzgAPjwWoWeCj2lZWDY/LKQBAm+11guRqsTIMXCUUJSTcFKOgWPAEDhGDEJBNKnGxJpIA0UJNWqLWpPWSqqxldhzWSW2WFdLNZaaUy2hZK0xt1RqyaXEVigHSpJ7rr3W3nLLbdY+R796XbXM3K7R1hhrzjXm6mPWueq6Wp0lj5JKzDnWmsvIv+pPr+82/sz2tHqV6z2uZ8x7Oypmu9d47wna2e9Rr1Fn3zrnJnv2eq56jXa1+bT1tHm3cY/+zHr1dvc6+liz9lZqGvds10xz5LXKnON58hgxVY059Z6uteOt9lx6ji23q+80MZ6Zrlqf0e9VR0+tpt5DKSHFVMtuemXns152r1tW33JZbrX0prVQ0lDS5pN8FOkFSoRd1qJqyaFmigoqFNWzeBHLTFG5JKrFp7hVE0oBd0rWQCqo9JfVCBZhp3COyjnRpn+EQfgE/3HhCe3mLdYYi/K2BKj4qGZTsn8LyAvhG+AbwQbZVh5k9AwGAYJaotODEzmRDgBDZJl2SBjCHeeW2QmfSI5pexUoyOmc+QQteBFD9PL+BDzA/9edB+OBaDwihxPg8NYRHu5TRQ+Al/ff3p2MhtEynGAN+MO5l/MW4XRuB6oBf1hncH8e+HDIRCfSAY5zkBQd0Qmf3tgjGQeG6EA8EU9Ah58MuCkriwgSKChS8CRewrmfRDSbpgY4PDgWLwFFSXjrtzvavdBf3jhQVAhMkTltFVdor6rQuA1SkmJIGmKUmDgqJtn0PufASTmEkDX1PJ7RVtcaU02pFi1FUpQkpcbWSipZS5SilEWSlJpSyTnHnFWjppJST7HFusb2EcxrjNX6zOtqbZY8S+qljV5a7aPOp//qP32+x/We/ar9adefa72vdvd5zXWt61n9Hn22efV5jbJaW22t0Vcfz5xrfAyQ9yqz1Zn7VZ8/63qucc1+j7H6mGPMWWevvczV+2hplNhLme167tZ7ba2v2a651x3FbQSZta6+PZn9Xlt9yauX2fOsabbYu5TCOeVRUs9aayg1lpJriqWk0bSXUHPcZtrWqCasSWrGJKAUasyz7rnTPRm3TaSclGKQmPactA3iAnNSLgmiGg1Wg9uqgAbj/QnOCWIMjnH7CkCFc5CsGMWH4AM7AQjoGHbW98QeGSWgCgTmlCCEfcI8s2fyUU5CSwwhuBCMMMUMosBikUCCE+GULOGJcCId8OFyN5XqiS3zKXwynR4s0uHBMznwJ3hDYIkckWc6vXs58/L2IPjtzYH+JLLMB/iX/xTGwzuD+GXtt3Pfzr68PcC9nDvAv7xzhKez1lmHeDo4jDuMPZ09rDl3aQV/gNuBegB8Wfvt7QGGE6OA9c4DePAOnPHu9M4gHh4MkCM+nD89GACzPzn4DT0MgCM2QAeiIbJEFgmDeubPmxA5ERQiZcsIQTwRBkENFNQFMUpGkJJiDBB4j2o4EYpKUTCyD4QpYFKvAjH4GLa1C1Qkx9xSKlG3Epuj5iQxcopachs9FslVSyuxVskx1lxH1aQhBlENKcQcQtRUYh5Jm8ZW6up1lTbyWHXM2ldLI2vR3GsZra5eZhlX+7X+zPn0dfdxt/60cY95z363dc37XuseZdQ2yrpam7ndfVx9jJZ6LqvOe7T91i33a4x7tFmuZ1zPmvdq1+izjdXrHGm0UHS7OupqebU8Su659JJq3jJMGi318j+HR10faJpaTa2m3qTsnWNNe9aWyxqx1zRyWTXkHGvXUjSGWuu1Mjo4AAAF1klEQVR87thr6jX3FmvdznifAsTgA4GSD8g5SA4YhZJy2nJLIP3sNOAYvcgpaBlBee86sUGsqotqhU5w3+b8NucJ/iQ4wRnwqEF2Ko2MMfggPiAoOgHLAMJ7pgwpoChuv7sGiBE1gnzgliGwwp6DIz4JDgJDbJksM2iwjJYJNBiCl3eWyDG/nDOEjgUkfMhbwi/wL+texr2c94jWOwP+5e3Lewtgwe9YNQQvcAeDETJIB/iT/AH2RH9Y83L22/vD+13BXt6e6E7vD+9f3h3eHua01p7Wfp3m93F+nfZlzend6d1+cXj78vbw7tu5L2NOcD6QY0/KnsAjIpFD+DbmZc1h3bexL+sMgN1SLeAJ/kT/IZkQQNgAWiJQ/dBgSJ4YhJHRImxa2xN4QcvomYAZg2zLhxU2yh8DszJoABWvwQdxjCAsKaAGiAGT7iZo+9JQg0FAFc4SUpBPXo4hRdqoJ2rIkRNxYkkqOYWSY025ptLqvmKNEjmlmErkTJw3xyGxRc2cq/ZRyyihaioxtbwDLY9cZ/7V79qu2p/W77aePlatrbRVxzXGbG222FJpufXcr1rvWlauPeVZ8lXaKm2VOnIZpV99XL30Mlab1xjPaHefzxz3yKvraHmU3azHntKsZbXYc2wxlJB6yaPlUff71NXqbOmvkTrWj2aTeq1Xz7PGnvKqeRbdwuxssbXURsgp5phzjm3PoGosKZZCGjCpU6a4BRXvBEEZFUFot6ykgVUxiGMgDXv69GRwgqRMcWuqwYVgA+32zxEczmyG04DfhQiEHPsTzsOZ0zvPAMH7gIbwJG+YDKAjAhHS4IUOcC/vLCEIhxSRySAYAgNweng5e6DfCNMyGoLtvHVM++D+76//fYFfp3k5/0L87d1vY36f5+HhtPYw59d5fDtrNjL0zoA/vfuy5rcx386dAC/rvsz58vblzOHsYc3L2t/GnB6Mx5d1L2df3n6Z8+X8y7tva05jTnN+n8e3My9w39a+3AeyntYc5vy25tucL2sN4Onh9O4E+zfTmZe1L+sOD9/GHN4e1hhnHXjjnSc0CAfiifBBv+BP7zyhBW8AMKgjNh48EHLwTB7BgDdERtigM+gs4x4GAqHDWUdMqp7AMxi0qLwVJqeyQ/HjjtQAgSHwhjBbiNr3rZANhCqcBAKmlvsoIetJYJlAhTNjRIqyl+bEljQFFiLhEDXXGFMQYQ6EChhJklASySHVlGvKOdaWSy+llz5bnSXPpDVoDb/qFdNMcaQ2y/Mec9W+ar9bHiVmzT3X1cbq6+r9KtIkjthXzSuXd6sz9ausp9eRc8vzmR/eeZbUY5opzxx7kp7CrLHnOuu4ep6Rm0qL2hI30RHTLGXW0ksbra+eetb6cbeX0evq7erjXnX12HMcqVxZu+YeY89Sk1fhUrQ1iTFEjVElixSlJJpCzCpJKSpn3ao352AZMQonJpWQ04dXJJQcpagPxEltoBd5H5AicxTPJDn7EE6Cg70R7wVQCRiNdxb893n89/X17V4v923QGHCHc4ezTsAQGMEvdMeWHP9G1z58+yCisPPOOnOCs4z7viWEQKxswRlwL2sMOOu9ZzrBWwIIZMCBkGd6OXMCGEAvcjB9o385e3j3cv4w9rTGeGfQG++sc8ZZA94gbK7IeDyd+z6PlzWHtRt2vux5gv+y9vdxvqx7WfdtzW9zfNvz5eyXPQ5rnXXGmK/z9dse/3HHf+z55dzv0/z39W2seZnzZc3X+ffXjf19nN/n+d/X65NTnPt9nt/OfZnzZY3xFtAHDdZb693h3bf3B/iXNRsDG/Cnsx7hZc3h/OHBeHCejEcLQMIO8UA8hU50hvymlDcr7ghPDx6BCCQwMlh2lsEKneg9kUX8tu5wzhF6Ak8eBDkGVAZBFEICp2yTuIAQCBTzXtK2KiXxRA4BA8QSQlKOYUNiLRpL3LGaiqYYUtJU4t4TlFrkoi6g5JBLyklT1tJyqam0PFZtK6euWsP/Afl1SA37XNxWAAAAAElFTkSuQmCCA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7654" name="AutoShape 6" descr="data:image/png;base64,iVBORw0KGgoAAAANSUhEUgAAATkAAAGgCAIAAABe6octAAAgAElEQVR4nOy993vVSLfny/80P9x55t6ZM3PuOed9+6UD0GQwwSabnHMOJtjY2MYYk3POsck5GbBxzt5ZOceSqmp+0N6ydjImdrvR96kHZHkna+ujtWqtVUsDsC9fvvqDBvzZH8CXL199ks+qL1/9Qz6rvnz1D/ms+vLVP+Sz6stX/5DPqi9f/UM+q7589Q/5rPry1T/ks+rLV/+Qz6ovX/1DPqu+fPUP+az68tU/5LPqy1f/kM+qL1/9Qz6rvnz1D/ms+vLVP+Sz6stX/5DPqi9f/UM+q7589Q/5rPry1T/ks+rLV/+Qz6ovX/1DPqu+fPUP+az68tU/5LPqy1f/kM+qL1/9Qz6rvnz1D/ms+vLVP+Sz6stX/5DPqi9f/UM+q7589Q/5rPry1T/ks+rLV/+Qz6ovX/1DPqu+fPUP+az68tU/5LPqy1f/kM+qL1/9Qz6rvnz1D/ms+vLVP+Sz6stX/5DPqi9f/UM+q7589Q/5rPry1T/ks+rLV/+Qz6ovX/1DPqu+fPUP+az68tU/5LPqy1f/kM+qL1/9Qz6rvnz1D/ms+vLVP+Sz6stX/5DPqi9f/UM+q7589Q/5rPr6ekIYoz/7M/x95bPqy1f/kM+qr68j5Bm+voV8Vn19qVCm4eury2fV1xfJB/W7yWfV10fUO40+q99NPqu+PqJeaPw4qD64X08+q76yKqORzMinb1e/g3xWfWVVOnjOHuiz+mfIZ9VXVmXk0MbY9k3rnyGfVV9ZlY3Vj9pVH91vIZ9VX1mVApvrAH8Gqz6uXy6fVV9ZlW2++nnD1xfKZ9VXVn12HNhn9VvIZ9VXVn2JFfUOiJFP7JfLZ9VXVnnp+lrc+sR+tnxWfWXVl/vA2QJRvj5DPqu+evSpRKX7ul5317erX1c+q7569BlE9TI19Sn9uvJZ9dWjL2fVR/TbyWfVV4/6Alj6r3xKv498Vn9cfXXGsr1Ixtfs43t9/IP9MJcEn9UfV9+B1V5e86ux+sPIZ/XH1feZZGZ8wYzv1cep7w8Lrc/qD63eafkWb5G+87PHjyaf1R9a2SaWX5GET2XVz/pkk8/qjy6f1f4in9UfXdkQ+oqv/3V94Mxv8APIZ/UH1XczWWlmM4MhdWxpukXtxcb+gPJZ/UH157GK+ujr+p5winxWfX1bZZuUZmQ13cBmQ/oHlM+qr2+rbKz2Zb/vA3vls+rr2+qjRtX50buzL37yDyifVV/fVn2zqEm49mUq+wPKZ9XXt9VHWYUYQYxtjD6pm+kPKJ9VX99WGTHzgmolRr/r6P+dP5LPqq9vq16oc5xeCyOAIUDQ6h/9X9I+Asq08xvIZ9XX91CvxGILIwtlzuL89eR8ZO8O6LPq62+lPk5E/+KsIgxR8udCGKHEVeabymfV1/dTfwcVY4wwArb9prbm5v2Hb+rqKVGA8f3f/DP7rPr63uq/oDpSVG3dpoIRORNzZ8zasL3wZc17xdCxz6qvv5/6NaiOWls7Dx8/s2n7zoXLVi5YsvTU2TM2+uYhJp9VX99V/RROjxBCCGOsG4AX5BhBVle/e/Do0Ys31QRBuI+ACH71P8pn1dd3Vf9nNbMYlntT/eZ19RuWY509Pqu++rf+TpQ6BhZ7cjixWOz5yxfvamoMAL76230mq58Xf/87fU++Pk9/rxMAQYzDMZKTJNvdhXFze9uNP+5GYrGv+2afw6r3WPdewwl7xicsLPb1N9bf7Iu+++DhynUbdu/bf/fxY4JjHQNr2FZHMPjwyZOmlmb89f7ST2M1cZSRjZEdL+PEfR4ofSSQdtZY+AD//fU3+zar39eu3lSQO2PW+GkzthaXPHn1EiAoaaoOTBvCZy+eNzQ1fq33+gRWnYVLLqUgPuIogkx89v7bdICdF/dZ/Rvrb/Zt2hiHCeZ1bd2N+w/Lq/YVl++uqW/gRNGCNsYYQvjoyZPuYPCrvFefWHWOr42hg6iFEcDYGTrGBsZm4keAsYl6fmsmfuV9QPqwMAYYWRjaGGbr7uHL119WMBFk0g3jbU3t7Xv3ozTt7FE07c7dB6qmY4wx+qIT+ZNYdc1gD4o6xhrGOkZmgkwD9WybCZJND65mGrqOgbWTmwP4rPrqp6IY5u6Dh85kFWPc2t7x9l3Nl7/sJ7DqWWoYd2sdVnWPdU0fLpwmSvWNnX9tjCHqCVBl69/hy9dfVihRuu/U8WOMgQWevnhWW/cBY2zb8NHjp4qqfeG7fAKrDj82RrYHOa/l9NjJ1BgSyBRYsj4WRvZZ9dUfhRL/Pnn2tLG5GWPc1Nxa39j0hS/7Cax6t6HHH04fvSCXDqcvX39XWZb1x517NMPKivrq9ZsvfLVPZhX3YBZPtPj4+fKVLgcEkqIfPHqMMX79plo3jE96esr4HFZx3C+HyDOl/JrynWBf/V8oEfZ98fJ1MBSpb2ziReFTnv5ZrPry5euzRdPM85evG9vaaY77jKf7rPry9c2F4lFh/OzFq1fv3rOC+AnP9e2qL1/fTQghZw1OU0vL7Xv3REX9hOcmR2RtjHxWffn6lkIYYxyORi5fvyZnSbF+NGHppF18Vn35+pZCGGNMMfS5y5cU/ZNZ9ZYG+az68vUthTDGmBeFs5cuOqz2pfInI7Q+q758fUshjDEWJOna7Vuq3tPu0Ovf9l4vBOPr2+AAG2VMn35uUtPPhfrq5+o5+ft2Mmd7iHc/J0l37j8wTBOnkZluPzOu9LYwGhCvnscYeT6eX4ng60fW12LV/RUjCPcePzYtgLMjCnv6N2QYAKEBbhGvnelmtX0fvnz9XdX7Gd47q85vSY69//SJhSD2kOl1eu0MoCbV2JsID0hZHOM+x05uquLBOOvKGF++/n766Omd/qsUUjDGEYq69+SxlbjTrJc1O8sCmJR+DCbGA5yl4YnWDRmXrSH33nvp/Vb8Hg6+/sbqy1mdLdZje1gNEsTdR4+8oGY0oSCZUrdbg4GxjvEAd6W422klo7ucbcr7SfeN96n21S/0SedqNla9T+yORO89fozjzVUyD4CSFoEbiS4OGsYaRipGAzSM9NS2SVknuBmH7RnZVsn5APvqF/qM07J3ViFGGOPG9vZb9+7iBKsgzddN6dzg2lINYxUjZwxw/kvpw+JOZwFKgI6yXgwSv8pgchO3pnTNL/LerDLbsci4/zsA718pfgihjJs9e3o58Xp5yWzDxthC6PbDB6cvnJN1BSa3CjQxNhEyPFZUx9g1nxpGGoJJrGoea5vSxCxjKzPvb0GCZxdXgDJbXQu5P2LP+Ljn/NHDkX4ly3ZwP0qjz+qPo4+eYOn7Mz6sl/3O2a5BeOHmjUOnjkcYAifOfKfrN0y4u14+dYw0jFQEVQxVBFWMFAQVBAdoGHkel9ptMKXFWXpTwrR2hBh4eo72Yopda5zmQn/pHDhbuOvLDa+vv5P6yGq2Z/VCtZspBc4d5TA+c+3qmWuXW8Pdz95Wv62vf1VbU9PcXN/e3hoKEqIg2xbA2E4gpmGseMypgqAMbQXBASner3dqmwKq95EGRilW14xDiLysphrhzJ2BMzf4TkY3NSXlMgkzpYX9fmu+etdnnx4ffZbj9FqJwI2oqOeuXt9UtPP4xQsPXr340NbCyjKjKmGWbQuH6jvaX9d9ePbu7asPtQ2dnQGaolVF9zDoGlUFwQEpLKU38k1tHeppAux9YnLXwgy9vFNeJGU7pVfwx6JZ6Q37sXfD9qSa0q1uyn5fny33Rmn9Tn0BNf306N2bgxjZKN4bEGDEyHKYZlqDkafVb8v2HdhSXNIaCmKPf+oCKdlWVOAbu7tefqh98rb66bu3b+rrm4OBCMdxhu6EkwDGAzK7qZkwSzeGAGXjKhGd8kBrJPxy1+X2posymt9eUsO9+NiWp8VpcnVIT5mHb2N/cPWRVeg5N1D2BAdM1A5hjHXLChHEs+q3j16/rm1tf9vQTMvq1pKy4spKiLGVyME4aRgnzOvNwmgYE5LYFgm/bW56XP3m3ovnd58/e/q2+kXN+wHeQqXkQoqUIFAqEm5wqJfyqBQ32EwKdvUEpo20i00vw3sFyXKznMz5JO+HdHNLfbma+sooy7KAZf3Zn+Iz1Rfv96OsehFFGMu63tje/rT6TX17Oy3JOkKqDdvD0QfPXy1ataZk796aluYPba0toWBrONQaCnZEI22RcEso2NDV2RTobo9GGro66zs7Gru7WsKB1nCoNRyq62h/29T4vOb93WdPB3gteJqXiLw/ptc/YKdlPsIQ9ZbkTSpr9ISnU0LVeh9Y9YJqeH4EWVjt3ZF2K0scX8716BDux97dd5BzaKJELEp85VuMfl310Ynt5c4smUZPGtLGGGFsIRRl6IaO9jf1dY2dnbyuuae6Bm1eNY6dOjtxev767TsaA12N3V2NXV1tkXB7LNIU6G6LhCM8R0girSq8afCGwRk6q6ucqbC6yuk6bxqiBRSMDIwH9OXzQU95ccrf7z7A/jgnPQ66npxNcr1i75Q4W1Wk90456Xe+6s0xRjCF1Z6/BSGEMUSI43lg2dhXr3KWZEmK3NjcBCH86OP/FGWc3fQZyN6G7bmHVJggahubapqbgzSl2LZjAFRos6oaE3hKFFoCoYKdu2YvWlp17JiVOP8VBAVg0qoS5ti2SLiLJAI01RGLtkcj7dFIgCYJhWd1VbItJwgcjwP34gN86h/vNuN3wYY9t9X4OKtGFuTScbUT1y092URnSybFR1ri13uxxBhDhC5du7p1W+GzZy90Q0/+K331yDkcXd3dNR9q/4KHphefNqNR7TuljgBCsq53BIL3nzyprq8nedFInKuKbRGCEGYZWpYlAHQEX3+oL6rYu2zdxqqjxxRku3VITlZGx1iyrZgokLJESGJMFChFJmUxyJJdFNERi3aRRHs00kUSXSTxpX0hkh2JuIFNPwSuCw3wR+4il802elnlZEU1gZVcM5nRkU6Pb2dhNf5NCLJ889Yf+/YfvHD5cigWtT1GA2HkO8aOnKPQ0Nz4FW8E/LX0qUYyI6vedCBE8RmphRAnil2h8LM3b568evWypqYzEnYCNwbGnKZFWDZIU5Qkagg65xshiXeePDt16erGHTv3nzgp2aaGkYqQYyfd4VrOBMNQxbYCLcm2BGCyukarSlTgvxqrHz0iHlxTWUphMkto2onuYojxzXv37j1+hjxGNaU4y2ts001uMq7eWXqPWFGIkEQgHCIoUtN194/15aquob65teX7v28vFu8zHNqUU9TN56PETUwxxrplxWi6vrW1prGpob29myBEYDqOpAQAKYkBigwyNKXICrSNRBGvgXGY456+fX/hxu1de/efvnxFw1DFcT7dxKlDqYurgqCMLBkBGVrenQqC343VnpSJF0gzkV9JXxSfcKFTM7cI40u3b918+MhK9qV7HybyGu2UumXv9dUJG2CQOAFEUQqGwoFwSNVU7OPqUX1jQyD0de7Y3Yv67p32DmEvRjXjuee8pgkhwbLVdR/eNTWFaIYQJNW2HUPKqmqQpkIMTUmiZFnOaRYvNkJQxVDHOMTxT96+P3z6fPGeqou3busYKTjJonpZdf9VkK1gICPbYVWGtmRbkm19RVa9RfkobU/P0UmpB/YugvUWG3osnnfVHwYYX/7jTlMgCFLLnVEvrBoojqt3ma674f0rMMa6aV68dvX81autnV2OsY1RZFcwQFKUz6qr6nfvOru7Mcbf9Ar2GawmMispcRM3xdIzkpN5TugRQ4wthHhZbgsEPrS01LW3dZMEo6gqRCbGomlSkhSgyDBDi4buVgU6zq2HVaRjHOa4J9Xvqo6eKNm7/+Lt2ybGCoYZWVXiJtdWkC0jS8GWgmwFQRnZMrQUZMvwi1n9jIOeUvTblwshTKR8AcaKDS/cuhOgmbSK5/iGGs8y9yweSokYp2V3MiRa27q6T5+/cOTEyTsPHsYo2jAtjHGEokMxIn4N+nHmri4NyXr7rrY7EMIYJwrRv+Gb99GJRXFHDFsYIYzsrDf+Tc1NAIQshBDGFsYkx9U0tbxrbK5paQnRNG/oJsY6QqyiRDk2JvCMqii25WYinOCoe+KpnjMwQJGvauv2HDpaXFl18fYfFsaOXfVWDioIKthWsOUOFVsKtmRkydBSMJBRfPwVe45mdKETaGFO087duEXKivdIeU2ol1UjudDCTNQtW8nr+JInrhgmTk0bI1YUg9Foe1cXzbEYY4pjYxSFMf5xUE2X86d3dQcbGps9O77Cy/aRyeQSgCQ76S01BRhlCn8kxU3MxJXatO0wSda1ttS2NHeTJKMoKrRNjGXLomUpQJERjpUtq6coACGXUq+RcGO8CrQ7ItHm7uDOir1bdu66fOeOy2rSgKmseoeMgIItFcPvalf7Lu9lMsWu2hhHWO7SH3c5w8wYT0pP2KZkZQH2rsX1ToyT3g4lw6ibRigaCUTCFkRRihZk5U87On8BOUemqbm1+u17nJg4fPlr9nFkbINiJ6yoN4uerZbGAdhxjDXbJhimIxSua21/19wUoikHSMWySEmMcGyMdwypDTDWcQ+fmofVFKPqQChaoC0cCTP8yo1bVm7acu3+Axtjx7NN9oFTWXX4VLClYltGgDPVmCiGOfavyKqrFFZNjCDGbaHw9QePJBtqHvfDe3nz/piywCDlKutG/LL53t7pEMaY5blgOKIaZpgg7R/YsLqsvntfizFGffaBU45nys70a3TGndkbc7r5AickkbmA3ClW0yw7xjBdsWhLoPtl7fvGzi5ClJwoLqeqEZYJ0TQlSyq0jY/5ul5bGgcV2gq0RWC2hsIxXlq+ftOcZStuP3liYywjIDkoOsFeZMVnp9hSkKWgHlxFW2d0OSZxEYEhJJE3jf7EqhMErm1pvfP0uYLiOdU0VjPkWpOWxfcsnf3k9bEYY14QowRFspz6Kfeo/pvJORSNTS21H+owxn2cr6Zf+3Cmg/zRL6UXVrOVwViJ+hkFgBjLhSm6JRCqbWlpj4RjAi+ZpoYgbxgxgQ9QVEzgRdPQE0vSVIxUDHtB1Dv/jC83tS0VQckCbaFwlBfXFeyYtWjpozdvAMYKBgq2ZM8sVE6g61hRwdI5U6U1iVQERpcFS3eQlmy7n7GKMX5ZU/vkzTsN9TjAST0vEmsXUojt8YsQdN2kLNOhrHbV2aBoNhCJSuon3J+vXyujJcQYd3UF7tx7YNl9LcnsI6vZhnOfCBifi6al3xM5OcNTrOr6upplkTwfpMi2ULAtFA6QVIhhWVWXTFMGgBTFLiIWpilalp05qoaxinBGOFMQ9UaJnOSKDG0F2iqCgmm0hUOkJK/fVpi/YPGz9+8tjB04JWi6G44hlWyT1qSoyMYkjtFlHmjex0jQFG29f7BqJ+YeNsb3X7ysaW7zRH2himD6zMHLqoGRiaBbEuxG6j+N1YTTCyy7tbOLl+U/78B8V6Wz6igUiV69fsNMW2rjPDg9Tp7x2td3uwp7UnqZK2dAckcEG2OAMa+qUYZpDwUDJMEqMiHwhChyqq5aNq9pQYrqImIRnpMskMi+OKcQdhIwCkYyhgpGnpEh6ZIyHIwF02gOdHGasaVo14z5i57V1LisukO0DdZQCJmPiiypCKyhiLbh8ilBU7QN0TZEWxcs7S/NqiOHVRNBJ5Z76+Hj9nDUSai66awUVjWPRU2MnpADzJT4zWhIvZ/Bu9HW1R2laZzyyGwn9d9Ozl8ZCIdv379vQtj7Aey75fyY35uh7LRnlTVCbrsSE2PJNIMUWdPS3NjVSUkircikKJCiKJqGCm1GkbtJIkiTrKZp8dyBO1CKtUzxcpOSoonh1Cp4SxdkaIuW1RzsFoG5o6xy5uJlb5rqAMZOTZIETR5opCLEJI6QeUaXRdtw4fRS6mwIli7af+35qiPnWusUEmsIXfnjbpBiZNvSEx0uEhmanlmrkZxNBRiDVFY/4m717gZ3BAJt3d3Ys/8HVGNry6Vr1+1PpC79UGfswpPygF7mpe6qrHhdrqo2B7qbu7tjHEtKIquqhMBTsiSZhmQYMZ7viEVDDC2ahulm+BBKATWdzBQ4veZUtIADp/tvfEC7MdDJ6fquyoPT5i+s6WjSMeJMjVJFx9elVNHxdT32Mz4ES3f4dH/kgTbgr3+2uaxaGAuGefXuA0pWRGAaPanUpHpgL6IpWbVsNwr46EhRdyTa3NGBfwxTmu2AvK/7cP/xk2wP6Dul2WpjnB+9TQJAImXqfrNO9ZsOIacoraFgWzgUIIgIyzKKQklimGWiAk+KYoRlAiTRTRJRgZdt25nTqgg5wy05Ss18eihN2XDtpxdUZ4iWJVpAtE0Fw8ZAByEJZfsO582e+7alnlSEqMiRisCZaorNTEHU2XAGDzRnDEB/+RMOJZbpIIzr2jrKDx5mNF2ygI6hW/agYeRpbpxS7uu2VvvMxojpBydCki0eVv/KR+/LlREzjHFDc1NdU1PGByQ/OB1LnN4xy+opPnU2EvuRl1Lk8mlAKBo6LYptoWBzV2eIpoMUFeN5VlEoWYoJQpCmmwLdD1697CJitCy7ZQwazhA0SqfUSb1kRNQlU7SAZLmIAodbyQZxV9a2atuaWgPdpXv2T5k3vyHYIdlAtE0Jml4U07F0NjhTdX7kTNUZ/YNVlEgLPK1+t2bbDpdVl1LDszzdvUJ/dL3/ZytG0a0dnfirvuZfVpmPHkJ1TY1doVDWByRqv3st8evDgMhCPTXkimnSgtAZDje1d7SGglGOjXIsr2mUJFGyFGUZQuDDDNMVi0U4ltFUUpaMRMxJTfTyTOnomV5DH1/skljpkjId9WAZR9T7I2eqlCrEJJaQxYbOto5gqLRi/7R5C9tiARVDHvTYyT6O/srqw5dvKo+d1jAWTFPD0DWn3jQaSpsFfXVWKY7PxurXfaO/gjL+RZpp1tTXxWgaJY55ii31UPrxzj7ZRrz6DyJBVQmOC5FEWygU4zhe1yQAWE0lRKEzFm0JBtqjkc5oNETTIYZmVUVF0F3V7FTS9zTFzmJFkywnsmRkShC4Xm58WJZgxb1WCZoijP8rAJPRNEISYyIfEZiYxDGGLACTFPjWjs7C4ooZcxdWN33QMBQsI8VmpjDphZMzVdZQ3DHgr39KJT4ewhhfun3/+MWrJsaCbro9it16Me8VPSMtX46Q8yyK4xuaW9Jf8MdhVQegpr7ufV2du4TFQ2nKErMMPQM8RfOJ1ChKQtQZvKxEKKo7Emnt7iY5TtQ0yQS8rgdpqjUUbAp0NQe7wwxNyZJgGgqEWrKXqyCoIpiYiybWi+IMK9ES9tOOB3WhU36QZDAFYDoTUdE2JQgkCHigM5pCqWJM5GOiSMoSa6i8qQlAFyxDtACnqbV1jes2bp2/dOWrulpGVwRgeJlkDSWdUtZQXFYZXWYNxfn3E3q4fOF3nPnXn/BiEGN87Pz1a/ceYYwVA1jJ93fO9r5f5S9CCCFPjXB7MHT34WMLQpyYvH2j9/1z1cvVRwPm63fvXr19514lMwVsewZAMCVym15a5LwOQEhUVIJlA7FYZzjMiKJqmpptC5oWoen2YLCxs6MzFo3yHG/oiRmQJ4HnZEERVJCzWNRd14Iywel6ubZkw9RArsfF5U1DBKZkAdE2OFMnZTnMsUGGjvAcpYiMpvCmIQBTAKZgmpyh86bBA5039ZqG5hVrNs5ZsrQx0NlNk4JleM1mivF0tx04nQ1Gl2lNYnQ5ldVP/eb6/vgvP3MQxnuPnn1aXYMxNizb/jN4UFSFoOjnb99dunbDgjZOM9rp2/1XvbgJmmmeOHv20YsXOHHFzF76F68VS2/WYydWUJkYa5bFSnJ3JBKMxQKxWISiOFmWTZNXlBjLdkej3ZFIIBajJFECwF075dydScOWiuwMISJsKyi1UMGbXEmKEqXx6QVVACajqc2B7pjERwQuzLExUXCaDwrA4IEuAJM3Dc7QncGbBmdqkg3e1TWuXr9l/oqVnWS0PRZmDZUHPcYzhVKHTO+gNckdA9Lndb18SX1k9Rs5hCZEJZWH6ls7MMbAsr9n/zzbtgVBIEmSZmhZUZo6Oo+dOkOQpKo5fQLiQmkb/Vq9f49Xb91u6ujA8fVPnsxKnEzorT9xl6c5cBoQqpbFSlKUpsMU1dje3trdTYsiI4qKacqm6dQbhQmiOxoNkSQtipJheNvBaz1lulBNrMxOzYViW0E98SE52WAmB297KHV8XedHp9eR07gswnNRjqNUiTN13jAcOHnT4E2dN3Vn22WVM3TWUFUMX76tWbhs1erNBWGe6aJiYZ7hgEY7KBoKrct0wmwy3g1VpBKIUqrojAH2x8Iwn53n6P0FP0OipheW7wvGKPwtWU0pjjMMgyCIUCjEcZxT+wohel9Xf/7yVVXXJFnmOE6SJF3XreRqO2dp5bf5jN9J2b4+x1l99uZNhKZRIn0NEIrf0Mixnwh5jSfE2ERI0LQwRUUoqjsaDRFEmKJoUdQsSwVANk1OUaIM47i+QYKIUBQlCLJhmJ5C36RVafFJqe1lNSlK5DYusu10Pr1kpgzHisZEIcJzTv9eRlM5QxeBKQCdBwZvuqAaPNB5kJlVBdl1ze3zl69asXFTfVc7qYjN4QBrqpQmOZRSmkQ62x4snQ1CFUlVJBWBUkVKFQiZH+AWsmeDti97kr9Iz6Ltj8H/SYow7I6yKk5WMEaWZX9TDhDCsixHIpFQMMhxHIQQIWTouqTIumE0t3ecv3JVUmRN1zVN0zRNlmWe58PhMEVRiqL0vaL9r6xs353ztb6uqYmxLEy0sAKe9aJ2IhRsJPhs7uwMEUQgFiN5XrcsgLGOoGQYnCKHSLIjGGoNBNpCwSBJxlhW1DTVNK1ETa+Bk9ZpuCMxEbV7Op70UApkBGSYqH1Pzn+KlpkKqm0Kls4aCqXIhCRGBd7pA+ogGp+IAlMEpgh0zvQ4uobOmRoHVM7MEL+VbNASCC1dt3HR2rUP37xUkN0Y6IyKLGMoXufWtYzTazIAACAASURBVJxUD5wi6RmUIpKKMMDxWFJaXWQs++qlECyF1eS7UXyyic6mpq7unXv2a7aNsA0s6xvZVWABWVEoho6RhKwoGGOIoKKpsizruu50IY0Q5J0HjxDGEELDMBRFUVVV0zRJkjiOoxmaZhmWY2VFMQDov9Y127fmXIcev3jhFEW7ltOZeaqWxStKlKYjNN0djZIcRwuCoKomQgZCvKJ0x2JNXZ3NwUBTd1dbOBSgSFLgeUPXbdtdvOYNRGUEVfOmRjGQkdVTl5uojHcr4D2zUFOEiVI+aAiW5sRa3dJcUhZoVWF1zbGTHkfX4E1DMA3e1PgEq6yuxVk1lRRKGV1mdEmBVnV946xFSzfu3Pmw+pWK7ABFtMWCrC5n5NPdJhWBUERCkQhFIhSRkERSlgYYyPbWynpX2Seujm7j3wy3gYGekfHeNp52hD2Nqj6P1ZfvaysOHEUYQ2yblvUlBKS/kWVZsiILosiwrKKpEEGMsWkBWVVkVTGB6X1CIBy5dusP6PGWIYSmaWqapqqqqqqSJImyRDM0SZEkRfE8L0kSAMC27WyNmv70Bk4oOaLuvcK63xpO/Gtj/ODpsxjDaqZJiyLBMjGGIXm+IxgMEQTF8wTLyoYhA9NJjXZFIq3d3fVtbc2dnd2xGMnzvKZpEOqeXipuy2jvSEdUTdxK2I3rSonuRJINJGjJyPQsJTMkaIqWKVqmaDsZF4MHOmuolCoRshCT+JjEk4rI6IrDoRvR9VIaN6SGzps6Z2icYSRw1TlDY/SeyG0iiiszuqxA+/HrtxOnz9yxu+Lx2zeCqcUkvqG7PZ1Sx7o6/5KKQCoCqUikIhOKSCgiqYiELA4wkG1iCOIhgd4z1z0ZM+i5xFpJ5Skpj8w8Ev2NkhoIfhTg2w+fHj15FmMMIdIt69OdaIwxVnVNNw33mbZtS5LE8lyUiHECb1kWwti2bVXXZFVRdQ3YiVkock9g3BWOXL99J+UuONjzmqZhqKoqy7Isy5IkMQxD03QsFiMIgqZpnucdO2wYRl/uMeF9i6+GtPs67l18UOZbXaKEQ6uapqAovKwQDBOMEkdOnr335HmUpimel3Rd0nRn2smIIsGywVisoa2trrm5tqmptasrxjC8omi27TXCLqK6py1WcjsemAKqlhLshVBGUIK2BNPXkRk9dhUagqVzQGUNhVaVmCgSokgpMqOpnGF4mDQTZKZOPnusaPKe+DDU9BAuo8sKsv94/GzCtPzCPXue1byNSRxnKrXtzQGWpDSJUAQyQaxrTnswlkVK8aIrxFk1MTR7FmH3qS4s0+3hMrPaS4OcjCObpT137dal67cwxjb6fFYhQhAjC9qqqsaIWCAYYFjWAKbzW900JFmSFUVLuLvYxSOJ1fCtu/fju7PDgxACADjGVpIkSZIEQeA4jqZpB1qWZTmOY1lWURRN00zTtCzLmRt/fzOLMLIRtKBtQdsApqprqqYKksSKUlcoFIzGQtFYlKI5SVJ0XVS1XRVV1/+4ZyMkqAotCCGCaAsEPjQ3N3V2doZCJM8Lmqbb8bCCe8cjM9NIYVWLO71Qw7aGYWLEt1VkuyNRCWi5U1NvKbyz9MzpsUDIvMMAo8usoToBIdEyBKDzwPFjNWcj7uV6fN1kPh0vV3UHoyveXKg33aJheP76rbGTpu6s3Fvd3NBFRVlD6aKidZ2ttC4TikAkOPRSmjC5SU4yIXtZxamz1r4PT0MqZ5F+UrwKJYrv+z5SolwYY4hw+f7DN+49xBhbEOqW9RnzQISxpuskTTmNzkRZcswasCxZVQRJ1HTN7i0sFP84ncHQrTv3sj4oIe9OCKFt24ZhOIEoSZJYlmVZliTJaDRKJsRxHM/zJEmyLCuKojMBlhKSZRkA4OUZIZRtO6MghAAA0zRVVRVliWFZjudJmmI4NhyNEiQVI0iKZgiSikRjHC8wHC+qmqTpqmnqwFINk5dkVhTfN9QvWrHq4rWbnaFQW3dnIBojGIaXZRUAF874hRvFXTYQP1UQSJxvJoZZWEUatj3Dcv9VkaVhS0XOALJtyrapQCBDIKEeoypYOq1JhMw7S88cB5UzVcHSBSteHO9MVrMV38bDRR6LmrCiTi2RMzJkRL1JURXDY+cuTJiWv3Pv3pq25vquNueSUdPW1ElFaV12LiIpdtX91x2EzMdEYYCOPawmTGvKLdW8QKb8Kh6a6hlJrHrDUZ/KvycujTDGBkRrtxZdv/sAY2whqCWz6iKdEWCEkCzLFE2Ho5FwNCKIom4BiLENoarroizJqmIAsw/oJ+xqKPzHvQcff/jH5MxydV33oksQBEmSDMMQBBGNRgmCcCgVRdGJNvM8z7Isz/MEQfA8TyfkGG1RFPmEOJZzHklRlOOHOy/LsixJU7KiyKqqG4aiqQYwgWVZtm0CIEoyxwu8INIMFyPIrkCwraOzoaWloaW1vTvQFQrFaKq5q331hk01DUnrbNIX0MTbC7ouW+rZAk2MDYSc2kATOa4vTAY1aSQojY8kVqHJmaqzOtRps0Brkmtm3bVmzkIW71qWlHUtnlo/14Qqjv1MoJiBz/TSBVqTFGjvO3Yif8HiPUeONgQ6GwMdAYagNbmbIT50tlK67IDq/usdXlAJiY+JwgANAw3bhodVd6Szmr4/G6teXLNVn6XHtNKsaw+EKrC3FJfXNrdhjE0IVQtknOJ6k7eGaYpyfC4ajcV4QQC2hTAG0BZUhRV4SZE1XbM/4a6E8Y/THQzfvnv/y1lNl23bLr0OjQ66JEk6pLEsyyTkkOmYX8dWi6KoKIqiKKIkCYLgTJV5nncBdky3gz0n8FQiZE3SVEdnZ2t7W3tnR1tHe0dnR3cwEAqHCZLkeF5WFdOyoOc6qBhG1cEjJMtjjOPfMsq8JDVrSRNCTsmEgWwN2zqGJsI6hr2xmnikAoEMTdk2RaBzukIrYlRgIgITERhC5h1EvatD09eCuvW3KUbVW5SbXFSU1Ypm9H6dQJFsWyWV+2YtWrpl166nNW87iHAHEaZUgdal2o6Wp7XVr+prGrraHCZjEucdDrE9e0R+gIaBjq1PYtWtSkl/CkB9ii2BeJ8HmP7iKVdlp1MzxpgR5XXbd3VGCIyxAW3VAilBaZxgVQeAEfiuYLA7HKI4VjUNACHG2DBNWVVEWRIVhZelDM3NsoehUfIjurqDd+4//Fp8ZvSZUx4AAHAAFhPieZHjeJ4XOE4gSZogqGgsFoqEo0QsRhKhcDgUCQfDoXAkLPC8IAgO286/TvGGoiiKquqGIUjiw8ePOro6bduGvXwMzxGKkFRxWUVzu7OIF7oPSE/R9157aGJoYFvDlo6hgWBvrCJbQ7YCAW+oDgyMJjGqRMkCKfGMJjsLuGUIMi7adpeGuoXyXo/Xa2x5oLFGUhmgyyRrKG5pkUtv1tpAXRKAUVBcumjV2tIDB248ftBJRm49udcS7oxIdEu0e+/JQ0cvnnrV8M6ZjhIyT8gcIXEOooQkELJASHFioyI7QMOWg6uObAPZaewleyxprJqep5gImsjpp4ysRE7cmbEkg2oDDEHy9Diz0U44URjj7ii5fnsxKUgIYx3amm25d6bSLaCahqipJMeGSSJCxkiWkTTVuTGJZhiSqoiSqKiKYZqOkywqMsNzmU/GLKep9xEdXd1f3a7+iTmbN2/fbNiw9v79u/FPgpFpAwDtnotg4lri7ukOhXaWloViBP5Ivj3jypueYWJoxM9A22HVM0HtGQoEAtBZXaZkntYkHmiOZ6vYQEWWmvCB4/PVZDjdbS+ZPEiKIfGmSqlic6j7fWsTrYmUIjC64jjVjK70DENmdJnRZMZQnYkro0mMrtCaxGgSG+dWYnSJ1kRaEzld21K8a+WmgtNXr197cLeTiF784+bj6ud3nt99XPP8/ttnd14+inAkpfCkIlCKSMoSqUiEKsQUNiYLMVkkFJ6Q2ZjERkRmgIZsFdkatlVsx+euCJrIdgfANsC2iWzHXTGQbXpZxZaZmPEmftWTpkPxihYIELSQs8YfWtgCyI7vychq2k2NMca1re0FO4tVy4IYS0BnZEFQZE4UGZ6nOJZgaZJnOUWSTd2wgA6AqCqCJImypOma5eZdEhJlKQOrH1WCpraOzhu3b386FF9TXxorTjwVInT2/JmCLeubmupNYGKMCZp49e51dyRgWpaVeA/bs54GY2zb9rOXLyiO8/6q15HSKzRhVxGMO1lxGws1bGmJ3tZxL1dTGFWiNIkzVQka8Ra7TmddCBQIZMuUktqgOK5vUr+FBKiKUzrPAU0wdU5TeV1VoV3TWn/6+oVjF8/eenKvuvnts9pXnWS0rrP12oPbrdEQbxqMpjKawhgSY0isrjBO+FeTWE2MJ1c1hdFUVtecKghKlRhNYnR1fWHRik2brz+8//T961e1785cu3Dh5sVDJ6tOXT3dRoWbw8EIQzOqQKkCrYi0IjK6wgGDN3Xe0Fjn6mAqjC5TujJAQ8DAth4floEsE1sGAgYCJk7adh4Tjxuj+FO8rOrIAhip0AwywZcfXly9d+XCzfOvPrxGGAPsYOyQn3iKh0+v9U6+kRy2EEQIPX7zdmvJLk6RaZGPcHSEJgVF5hVZUBXFNFRgqqapGLqoKpwkioqsm4YzO00+M+MbgvS5rCKMMW5t77h+609mFX+RKUYJvrCiagXbtp04eRxjLGlydyTw8MWjlu6WGEO0dXdGKQJjrBiqbgHDtmBiZaCF0PPXr6pra3GfQHWcYQw8HR7ivhi0ddtSgCGbuqirItBFoLOazOoyb6i8oQqmJpiaYgMV2yqGCo7fjsmxorJtSpYh26ZkO3AaouXUAxqiZXgtKg9UHiicKTus8kAzMOyIBt42vn9V92btjrX5S2YUlBbcf32v8vju7RVbS/aXLlm//PDZo6TEcqbG6IpT3sAaEq0JpMqzZnyb1gRGlxhNoTWN0VRGkxlNYjRFMExOB6s2bVuxqeDEpQsnLp9dt23TsnVLt+3avL1sa/mB8luP775ueN9BBkRoiNAULJWzpJBA1LY1P3395tXbN+8a6x68rn70rra6qe1VXcOAmEBTMscbsghU2dYNbAFsG9gysG1gS48PoGMnVg50h1sEnOufw7OOLA0BgCGni+9aagrKNy/euCAnf9TY6SPXF65rCbbaGJvYdi4EidHjA3u/P90CKjAlQxNUhZEEVhJogRMU5eSlK6V79ymaJgGd1SVGFiRDE3VV0BROlThJ4iVJVBUNmN4FpZ47FCVNtxiBpzgW9+b29qbGltarN25+LidfU4ZpmhZAn/uHYIwVVd25q/hNTXV7oD1ABF7Xvnr06lF1w9v2SHt9R+O7pprqD9Vv6969fl/NiKxbDwwQevDk8ZMXL3FyvABl+dELp2EBHZiqaSiGLuuabOqyqauWKQPDAc8J7arQcqavKrIUGyRuKpHorAtN0TYcVkWgi5YWN6TAKd8FfCJx6i7dlqAhQYNSBc5UeVN5Uv3s4OlDm3ZuXL5pWd68Cblzc8blj9lQtGrGosl5s8dPmpM7ee6UCzcvqsgQQU+hL2PIdZ0tnUSI0SXWVFUMFQRESxUtTQQaZ8isJoiG3BUNvap9H6Tp9dt2FOwq2VS8rezA7mXrV6zbsmrJmnnzVs4pO1R66dalDUU7tu7Zv33fse1VJ1bs2J+/snjUjGWjp80uO1C1e1/lwZMnivZUFpTv2VK2Z82OogEiUHlDZjWRkjlCZAiRoUWWkjla4VldFExFAKps6woy49NaDDwM9wwD27wmPq95cfTC0RlLpubkj5o4Z9y4mWOmLpyyrnB9NxXCGDtWWoemZhuabaiWoZiGqKusLLKSSAs8LfK0yNMST0uCoCmSoam2qdnAQmj/ydMHT5xSDYOSuAhHBOkoIwmsLAqaogDDhLbLPEpkdFGWqRTGmOY5kmPw557idU3Nl69f/+ynf0UBC5g2sKDtJrccZTS53p3AgppuYIxFRTh25si6ratXblp28tLRh2/uX7t/5fC5w6evnjpz/cyDVw8evHp45srZ89fOd4a7nNSzw96DJ4/vPHiI0+LwFrRsx2AC04S2aduGZWnAVAxdMXTVNDTT0EzDMdQGtMxEht+I1zwgDUMN2RoGkqWL8YJeU0FW3ONNmFPJSji9wMmaanw8ZarLEIi2TikSZ2oSBE477PZY4O6Lh89qXguWevT88TnL5sxcMmPagryx00eOmjp82KQho6cOz501bvz0caPyRuVMGz9+xsTCPSXNoY4IT7O6yhk6oylt0cgfz55ev3/3yLmzJ69fv3z//sNXrzoioab29pauLkYWZFOVDbW5vWNrSfHlP26v27q9eG/V2q0FyzesG5M3aebchWMmThyRmzt6yuQpcxb9NHTCv8bm/zpx/tApi3Pmrh+3YP3ERWsXbtxWXLVvbcG2/Nlzxo4ZOy5n3ITcSaPG5Q4IMbEIR5IyyxqSbOuyrYtAFUxFMBXekF2AYwId5akoT8UEmhAZUorzTMs8rQi0wklAaY91bNm1pWT/zqWbl4ydMWbE5BE5+Tljp+eMnZ6zY0/h1Xs32iOdlMTHBNoZUZ4iOMbhTTI0BRgGtm2MndigbOmsJibel9lcUnrq0hVJU1lFYDWBVngD2ol7DSXd+cLbbMm1A25pm3NKpdjVT+WtoaX12q1b+C/AqvMZIEI2gumfJDXSgxDLcYqm6roeCIbeVL+NxEL3Ht9atWnx/BUzZizM3X1wZ0OgZs/R0k3F64sqt28t27z/ZOWth9dPXDhWvq/sefVLWY/fII/lubMXzt99+BBjbKF4wROwLdXQeVniJDFMxFhRUIGpA0u3gEOmCVODl27gw0iEf1Vka/EZlvmm4V1rpEtBlgRNxY5XPjhWVwR6D6uWwQONN1Xe1ETboFShprU+xBHNoY5OMthBBFujnYzO7Tt5YPrCGYfPHb338uGspTNnLJo6IX/M+JljRk0ZNmraiOFTho6eMmLI2MH/PvC/fhk+9LfRwwaOHDJ22qRZSxctXL1qQ+GONVu3Lt2wcebS5VPnLxidl/vLyFG/5kz8x7BRIybkTs6fO2HyrNypc+YuWr5x245VGzbNW7Lip0HDBg4dPXXu0opDJ1ds3D59ztJpM5fOnb92wdK1+QvXrCzYNXDE1H/7bdSmPRXb9+9bW1K868jh0mNHiw4eKDt8qHB3+dpt22fOXzB82LANG9aW7CkrPXhggGRrpMSG2FiQjQXoSICKhFmCEBlG4UWgqsjUMFCRqSJTgYZkaQrQFFMVdJlRBVYTKYVnNZEQ6ZuPbl26c+nCH+dXb1sxe3n+tAXThk4YPn5m7riZE8ZMH5UzffTc5fNaw+0A2yoCKjINbMu2HuZI2dY1CCRLE0yVFNkgHe0mw0EqGmJiYZagZJ7TJNHSNxSVPHpdjTE2saVATQKaiVE8EoaRmcYq6ik6TwpCOjWMjCAwAp+S8um76pqar1y/gf9cVlHSppUI2zoVlBmfYUNIkKRq6JqmNDbW3frjelll8arNS+evzF+8ZtaiVfmHzuyp66wuKF2/dMP8zcVr5y+fMWN+3or1i8v379p7uPL0pdPtgQ7TsizbDoVDWwq2PHzy1LRsxdB1C2jA1C3AyxLJMiEy1hEO8JpsImilVozHKyLcCKUn9usMqCJbBGpdR33ViYNvGmsUbEpQl21dtg0HVMkyDIwUaDmtyZygrmBqvK6KQK/vaC47sPvc9Quv6l+dvn6qaG/RoXMHL909v3r7ivylU+avmrt55+aFa+ZOnjN+Qv7osdNHjJw8dPjkYYNyBw/LG/qPwT/95y+/Llixeu32bZt27dpYUrJhZ/HG4uKNxSUbdhav3rp9c+nu4n0HFq5csXTjpq17DwybPH3C9JnDx078dfiYyTPnL1u/YdnGtau3blq7Y3tBWemKLVvmrlxVfvDghsLtqzdtXLxi1Zz5i6fMmLRs7ZrDF68Mn7Lk/wwav21PedGBPRtKC9fu2Fq4t2JH1Z6ifZVFlXsKysuWblg3Ljdve+mufWdOVp4+OaA10K5CQ0GGjAzRUlldohSOkNgwRwTpaICOhLlYmItFOIIQGUriaImlJY7XJMnSZUtTbF3Fpo7Bm+Z3hfuKlxYsn7Rg8vj83NxZU4aMHzFi0tgJs/JGTB6ZM2PsknVLr9+/KZmKaCoS0FhJiDJkkI60xwItwY5OItRFBkN0lJRY3lAUaOoYGBjo2AIYsbqybFPB28YWjDHAtohUDkgGtgCGBo6HpgGCANkWsm0EbeRGHZGFYXLRBYYYMwJH82zC8Kb7i1nNrbPrfUPDucuXvQ/NiNAn65Oe63ljh1WIIcaIFdjWjvb6pibDQyxyWjEYeltH+6UrVxoa6u/cuX7ixIE5C6ZPm5O7YEX+0jVzF62atWrLws0la6YvyJu9dMbcJflzFs+Yv2zmkjXztpZsunbn6q37twORkGoawLYkRS4pLautb4QoUfqCEMJY1rXOcKClq72lqyPM0qptWSi+wNUbQTQx0pFtYDvu9yJLw0BDwMnzf2hv/OPp3d2HKlYVrHvy7pWMdAnqCjQUqCtQbwm27ztx6OHrp0/evHhZ+44HumgbAlAFoFIKX9/ZdPnu1eKqom27N68rWrFqx5I5q6cv3Dhr+baFs1dNW7Jp3oada5ZvWjJ3eX7OtJGjp44YMXnY4PGDBk0Y/K+xA4fmDf3PIf8alTfp7I2bF+/cuXT//rFr13YdPlJ29GjV6TOHL14sP3yksKpq16FDW8tL9p46vm3vgZ+Gj/t9zNhR48YNGTu+eP++U9cvHDx/ZP+5I/vPHT986WzFiWPrigp37tu7qWRHQcmOgpKdK9atX7Rk3uYdW4r27R+cu/B//zZhe0Xl9srKbXv3bCgpWVNUWLS/anvVnoI95RtLihevWTN2Qu7mkl1FBw6WHTs6YPe+ShnqKrZkZAhAEW1VQpoEdQnqItR5IHOmxOh8hCPCLBmkY0E6GmKj3WSokwiG6UiUCd+4f738YNn52+eqTu+bv2Z+Tv742auXjp8zY9DEkcMnjx07Y+K4/Nzx+XljpuSUH6roJkOkQHfFAh3R7jAbaYu0cYaoQ8Cb0vMPr55VPxWBCjAOstG6zgYZKirSTAwjHDtl/sKLd+4oQGdURsHa7Se3bjy8QUg0wNDCMB70RxZApg3jLSMgxjaGAFkmtgCEbncfiDHNs4zAIoztRNrQLXhycwzJESnoToMxxm/r6s9duYISKwF6Z/UTAPwUVlNW+QiiaEMbYxQl2d37ji5ZtaVw94EDx84dOnlh/7HTew6e2LCzctmm7XOWr8uZMX/KrMXL1mys3Lsvb/qM3PwZU+fMGDdt0rgZ08fNnJo7Nz8nPy93zpSJs/PmrZozZd6kKfOmrNy86vCpIy/fVbv0kwy3taikvaMbx/PnGGEcpYjuSLC1q/X+swev37+NcaxiAQtjHVoGtN2pigmdsgdLd8rx42lVS7IMUmK7qWBJ1a7VBWtmLp45df70HXuKa9vrJFvWMZAsTUVG+cHy3JkTZi+dOXPRrAUrl76urxEslVI4UmY7iO4zN84VVe1YuGHWog3Tpy8bN2XZ+OmrJk5eljNl+bhxc0ZMnDt6zuoZefMmjJ48bNSk4b+M+WXg2J9/Hf/bwLG/DBz786CJg/45ctCE2TNPXL98/OqV49eu7Tx4oOTIoRM3rh+7fu3Cg3uHL10sPXz44IVzJ29cOXnr2sZdFf8xcOSgYUNHjh45eGzelj1lB04frDhWWX5kb/mxA5WnjlaePLa2qGh7ZeXqwm2by0srjh/ftrts0eIFRWUlm8srBo6Z+79+ydlQWl5QUVFQUVG4r3Jj6c6NpTu3Ve7esrt0bXHx/NWrx0/I3b5nd/nRo6dv3howb+nCABVqCLR0EgEFqqIliZYsmaps6jLQZKDJQFcsQ7VN2dZFSxEtWbJlwZKcR8q2fOXelWkLpkxdMGXxuoWrNi+fu2LO1CUzpy7O/z13+LC8EUMnDh01eXTO9HGjJ43dubekJdL2+P2TqjNVhft3HLp04MzNExf/uPC64c3FOxc37Fx/9sZZUqFeNbwsPVi6Zsf6lnAbwBBjXNfWPDxnzOJNK0uOlJUdLLl98+ymdYunL5hy48ltDeudZBerCU5W3TmTOJ2v62jgVM7GtomAiSDEWANGdzSkWTrGmOJ4RhARxgAh07bcfD3CcSgTAEOY2OFd3vn2Q925y5cRxjTDyqri+p+eEEvPyAbglwRvUXKgCGEciUWBbWOMGzsCG3eWL15fsK6o7OCJc+eu3Lp8887ZyzdWby/bUFq5rrRq8sotK7bu3FZUcuXylSvXbxw4fqy0srx0z+6lG7bkLVieM3vx2NkLc+YsHjNr4ZiZ84dNmTFyxrS5a1as37n1SfXzKE0wooAxLq+sGj1u4rv3HxxWMcYRkrh868qH5tqX715cuHHh/rP7ITIsm7qgqQowDGQDjExkAwxNBA1oq7ahIF2xTR1DRhFU21SgdeTMiSXrlo3KG5UzbUzOjNHDJv4+b/WcQ+cP3H919/KdKy8/VJMSvXTDsjFTR06ZN3HExCEjc0fs2l9+68mdx9XPKYW79+rBtootizfNmbduyrSlY6avGDdpac6oWUNGz/k9Z+6wvEVjJs4bmbdgzITZoyfMHJ0zY/QvYwb+14h//HPUT7+O/+2X8T//Y+R//Z9BP+XOnXvo4tmjVy4cvnSx4vjxPSdOnLp18/j1a2du3Tpw7tz2PZUHzp05cvnc4cvnV27b+e//GjF05IiRo0b+NnrixrJdB04frji6t/Rgxa7DVbtPHK44cbRwX9XWioqNpcUbSos37y5fX1y0ZMmiwrKSzWUV///v0/6/X3PWlZZv2VOxsbR0a+Xuwn2VK7cXrCnavqmsZF1x0aI1q/MmTSqs3LOtsnJdcfGApcvnXLpxZtHqeSs3Le2IthrYlLEmQU2Cmmyrkq2KliJYmmCpSD5iiQAAIABJREFUApAFIImWIlqKYMmCJUtQo1TuwZvHVacO7j2+f/W29fNXLT545ujybasH5/7+67jffh336y9jf/1pxL+GTPh93PTxW3Zt2Vq2JX/JtLy543PyR05fOmnRhhnTF06cs3rm5HkTcqaPmLt29rqiVbOWT8uZPnri7NyLd66Y2GJV7taDmyvWLBk1fezIWaOnzJ+4YHbuwlm50+blLlg/r/LU7rWFq87fPqdjQ8dmddPbD+21+88dyF+ev/tI2ct3z3VomBhymlDd+Hbvsb1RLgIgYASeFUSIMYA2ydExhtRtw8ZIt4BTeoEwtjGEGEK32BXFJ8AY41dv3527dAljbENkQduwgGEDt4AZptWvp8eivcYcfYzbbE+3oM0LvGkBhFE4FrWgbdnW28b60qNHdh48UHbk4OlL53ZXlpeUFJ45fbzy4MHiqqqCiqrpKzdsLCouKd15786N48ePVOytOHP2xMFD+zYVFa7eUbS8YNuijQVLN29fsrlw4Yat89dvm7N205zVq5ZtXlN5vOr8zYvP3r5UDOPKjRsr12yIkoxzoEwLvHj7amtxwZ5DFQ+e3z908uCegxXNnc0xjiJ5VgEGJ4uaDdxbXai23tTdfOf53cbuFsFULt+51tjdTKvcjvKikbmjxs0YN3HmuDHTRo6YNHTK/LzFG+bPWzlr/PRx63dsOHTm4KjJI4blDpq6aFzevFFjpg3bvGtjxbHKR9WPbzy8XrR324rtC+asm5y3eNSYOYPHzR82ataQkTMH58wfMW7+iNyFoyYuHDFxwYi8BaMmzBqeM3P4kLzffh73r4E5A3+dMPD3KT8PzPnpfw/616SFCw9cPHv48rmjly9WHDu258SJQxcvHr544eT16/vOnCncW1V18sT+cyf3nTu1vKDo//m3n//588D/+K///F//HFSwZ/e+kwfLDu0uOVBRvL+i7Mj+ssMHNpeWrtmxY1NZycay4h0HqooP7p89e+aaTRu27dn/b4Mm/89fx68q3rWhrHRjWenWyorteys2l+9atHHdyu0Fawu3L1q1Mi8vb+2OrSu3b1+4aeOAyq3Ldm9dVrhu/prF065fOFr/4XVtXXVjZ113rK2pvTZMdjBSjFEZzuBloKi2pkNdg7qKdAWqKlaDbOBJzdPL96+cv3tx/4UjY2aMz5s/dfqS/F/G/jpw9MD/HPqf/zX0H/8a+fPg8b+Pnz1u5vLpefMmjJw8dOiEQSNyfx89dfjE2cNz80flzZ0wevLwkblDh08dPix3yO8TBg8ZP3ho7tDVO9bceHy97FBJ0e6CktLtQ/J+HzppcO6cnAnTR42dMGTKnAlzVk3PWzB24tzRK7YtqQt8uPLwyrQl0yYvnjxl6dRJi/MmL8jdWraFUmgT26eun1pXtHrB6tmVx8qiXIiVWYpnMMa6bVZ/qL798A9O5SCGYSocZkKd0Q5Koixs4aR6HWf5JcQYP3tdffbiJZwo1bAw0izTQJaDpY2gFQ90xSdyntW5KStRYKJvRnpTq6Sd6e04EMYWhKIsGcDUAegKBS0EbQhf1n4o2n+o5NCRkv37L165vH7L+tmL5x45ebDq+JFte6vWl+2ZtnLThqKSwrKSx08fzF244P/9j38vKNp26NSx5Rs2rC7YvHrLlhWbN68uKFi5ZfOqgs2rt+1Ys2PnlHmzJ+ZPXL5pSXFV8YnLZ2MC19DWurNst2bazieJ0NE/Hv1RUrVr2vzpG3dsXL91/ZrNaw6fPsypAsAQYqwA3cCWgYBmGwYE9e0NZ2+cWbxu4c69O09cOfX43dO2SEvFkdLF6+fPWz1n3uq5s5blT1kwaXjesHEzxs5YMmX0lGFDJwzKmzNu6sKJo6f+Pnr6kNlrcmcsHzd50Zj85VNWF67aUrZx8ryc/BW5s9flTVw8Yszc33+f/tuImYNz5g0bOXPwkCk//5r7jyFT/jVy1q+Tlo2auHDoxHlDR+cPGjxl4G+TB/48/h+/5f5z0KR/Dhz/z//56z+mLF504MKZg5fOHrl4bntF+bqdhYX7qkoPH95/9mxhVdXO/VVlRw9VnjpWdfbU0s2F/+1//PNfv/4yaMjgf/4+ektF+Z4je0v2l5Xs3128v2Lnvj1Fe/fkL148feHCjSVFhfv2lB47Urhv77Rp05auXrW5rPK//zTuf/w8em1p6aby8oI9uzeXl28pK99asXvl9oJZK5et3r51wfKlkyblri/ctqpw+6qiwgHnitZeKN14qWLrqZKN988cqX/+4NHNy611L5/dvXSssvDqqX3vnt/pbH7X1lzT2PCuvr76Q111e0dDINjS0VX/pubh4RO7lq3LX1Mwf+Ha6RNnjxqW9+tvOf/8eeRPg3N+GZQzcGjuoKG5g38b+/PAUT/9NOYfg3N/HT5l8IgpQ4blDR4xadjwvKG/5w4aNmn4rOXzRk4e+1vOkKGTR42YOnrIhP/LtVt9TZJfV6L9J9ynOzO2bKlb6u6CDzK/ZGZmiMiADMhIjMyISGZm/Jjq46rqqiYxy5JlCyxLbWussT3XNCYZRmNZaLU0jar70B5frbvWXufl97zPPmef/Qs4ULePCuBZIpqPEAw62elOln0oAeJpmGTRMIuGYiBOh6l8OF7CcBbAWTjXzRJZMpSCwCSEshhZJCM5IpaLfPm13/6Tv/3jXCeLsyjBoLEc+fJnXvyD//4Hf/+9v3/3ybuvv/uL+68+/NgXPv7LJ0/+4Yf/9PKnX16eTAfb7etXLn7v21/787/78zefvPXGk7d+8PpPv/eT77/x5O03n7zz5MmTb33nOzePH//sjZ+9++/e1S9/8c6bbz959/W3Xv/J6z95TwzffvLOG++++faTd9765dtvPflVvPMr9f/D20/eeevJO28/efftf9/A37PE3sMv/0/9jy/+/94C3uPtm+++/ff//I9vvPv2kydP/vEHP9q+vDm4//Do5uaTn/zE8mBndLjzyqdeOXp4PT07a+4dJVuTwWp3/+j461/7WqlS15qsy93dF15+pT2ZdObj5nTUmIyas0lzOm5Mxq3prL9YRJl4hMaoNBLJEM1J58vf/NqXf//rh+dnT/49xPLO62+9/sWvfbE1aSOxMFPmzh9d5JvF5qj11de+9pOf/+Sv//Gv/9dPv/+9n/zLN77zzd/6+pe+9Sevfen3v1QeFGrjYr7LZdvczceutq9miTLOtVPbl9NUNUZXE1wr40KdYDwQLxHRYhhjAa4TKwziqQaeqIfTnXC8HoqUQCDljpWI1qpENwkiH8TyAYjz+WiXO+50xuy+hMNJmsC0C+H8voTNHbUEMw5fyuSLGV2UMcR5wazPgum8MZubMvkTbrXXmKyWLl598fyVl89fenG8vzM5Pjh98YX9m5vjF17Yu75ent87fHh9+uILF6++UhzMRWoHgCIEifuJeG9v5+DqePfiYPfyeOfiaHV2tDg5ShWKuUZzvLeze3N+75UXjx/dLxYLzX6vOd8RmRCVB+/sH/T390b7+8ODg9HBwWBvr7u9Ko/6jcmoUK/GotRgNe/ubPf395+6HNX3W9mDdva4mz+fNC7m/cenu595+fLF0/nRoHSxaP3OJx79yWu/+6ff/vprv/u5L3zs8aOL/de++rmv//bHHt/sPL6/Ot2r7y0KizE7bCd7jXgtj1cLRI7DGA7JcFA8FYjTQTLuCcBGZ0Dvg80AbgtFnXDCiyQCwYgHiLjCiVCrVwtTsAd2AoQvFAeCccAT8QaSQU/M6yY8oVhouOpfvHBMl2NwIoBmQlgGRhMQnEJDcQBKBqFkIBjz+ynAQwSAOAwmYE8k4I+BYDyE0Wihy+a7HJyEoSQEJyAoBlNc9PrVm9/7zjf+8M/+63//2/+nt+gtjxdf+sYX96/2IywRYbB4jkyXY8UO15hW7n/s6vEnX5gfz9vLzv7N/h/8xbe/85d/cvH4wWRvcXz/6Kt/+LU3nrzz5pN3/+3tn3/vR9/77v/67r/+7Af/9K//9Gd/9xe/90e//y//9q//Pqz+n6PFewx8Lxz2zq8S71eo+86Td9998sv3+Pzuk1/+x9PbT975/+E/ElpvPXn7u//zH9745dtPnjz5o7/6q8nR6cHNw+MH9z/+6Y/1F5PBzs6HP/7q0dXl7OS8vn2QrI+Hq929o6NvfOMb+VJNb3ftn51ev/y4OZu0FtPGbFIdj+vTaX08aYwnncWyu1pGuVQiF0twBEmjg2Xv8qXrkwcXp/dvXvvOH/3oZz9+8uTJD376/d/7w69Od0epXAKi4FQhFWGowfbolU+9fO/mdLI3eeUzr84O5jE2VulVDi4Pv/M//lt72YyVyGiJRBgoGPfFqzhVRmMVPJKHQwkPwUEEB5F5ONXCMx2c7ZOpVjjZgNl+ON4AyUogXHRFaoFg2uEgDFgWoFsklgv64jZv0u5JOWyUyUIaDGGdAdX6Ena8GESyXhuuN2MGO2VyxU2OiMGdsFojRkvEaKfM3oQdoO2eqMUEWel64fTFB4cPXzi4ud9fLQZ727tXF9tXF/sPHuxcXS4vzg4eXJ+8+Ojo8SO61hNpnCEcwyKYN0x1d7f3Lg73L4+O7p/tXh7tXp7unJ0m8vlcrTHaWe1d3du9OT9+dL9YKg7m02J/rPZQag+W7w+Kg35rseisVp3lsjWb1UbD6rDP1WvxNA2DIFcpZVttrtl6qldhu9VMv0YPqslBNTluMBf7w+1+flxJDPLUqJg8mbbOd6e74/aqWxqU0sNyem9Q2h8WjyfFy+3qyaRwMisdjYsHw+LRqLSopSfF+KSSmjeYYSk+LMRGpfggT40riX4t1a/Tw1a630t3eqlKmajnkFUjUc9R1weTSYNNQbY5h6CQwRa2uUmXP+oNJANW1OpGPZP92fJwjNEQFA8EKG+ICoBE0IP7A1QApEAwBrgjTpAO+aigB/cFYqAj7HdgXi8ZgOIwRsN4BkFSMJSAghQIREAohrRm7dHuONfI55p5kiUiHJ4oRMkMiSWwSAqjWDKSJSLZcDxP4hmYyCJAHPBGPEASKI+LTD3N1fOlbjVeimeamcsPX374Cx95+dOvjHcnpw/Pv/T7vzvcm7BNjm3l7j2++NRXPvvHf/On//rzH33vJ9//l5/98N/e/t+/ePett568/b+fvPnDn//0p2+8/qOf/+T1t37x1pN3/sNk/vk7//uHr//4vcvwj3/xkzd++daTXxl9n/zKWvtvb77+N//8t3/8l3/883d/8Y/f/+e3nvzyu9//7tGjq87OzuGDBycPb179xCuZElftdl766EsH5+fT49PKYpeqjfqrnb2T46987atUPCFWKffPT69eftScTtrzeXs2q4/HtdGoMRq1xqPeYtlebuOZFFdhb168/Pof/s4nf+vDn//dz3z4cx+b7u/15/P/8c9//41vf3246mZrqVydzpToIA4ARACj4WIv357VSQYjGZwupQASACMAlkQzlXS+m03XYqGUN8wBvpjLTTnBtB9iAqG0zxuzQow7zPnJQogqh6hKMNmCyUoAK/mxoo8o+dCcE2DNYNYCcDY7pQVoR6QUCiZdTtJqI0wGWOuO2syozhU1I3nAF3OEswBeDLgovR5WGRCtlTTYKKODstpIq4kwGgidkdBZSJMVM7giFlPISteL9x4/Pnzwwt7VVXc1by2nq8t7u/ev9h8+mF/c2748O3pwtf/gavfBDZWri1RWEIaQMOKCiMp4NNmZDbcn04PVYHvaWoxasxFbrtZ7g2y1Wuy00tUyW62G8XCuXo7nS1IDYPTiqVIpXiwmyuV4sZQsllOlUqKQpcvZTKUEYZjP641nGbpajuULT8UoIp2iClyy28gXGKpepLt1rlVJ1fKxChspM9SoVbg523t8c7IaVDuFVLuQ7JVS42pqVkvu9phVK93LE8NyfFxNTqrJWTU+ryW7xUSvSHdzqX6e7nOJRTVzPKoOqulhNTNv5/vNzKidmdUT93vcb03r2zXucNY8GlTOm+xXxtl7ZYqlkWQG5VgiRSORJEgz+MHRnCslg5gnFA34MJcHcQNY0I/4wkkUTxJ+3OvErR7K7SK8xpDFEnIYA24X7vZRvgAFQskQloGBWACIAmAs5MW8QdJf6OQz1UwoCgIUCMRAIB6EE0CIAhEKgSkEiaNhOkyy4XiWQuIwyoDBVADIgHgJj1fxSBYt9cu5bpks4pEyFs4i0UK0OWtnalyimuE6+XQzA6cRIBFCGYzIkcVBYXI46a36w93hzvni3qODlz718OKl8+XpYv9qd3E82788uP/hh1/+1pe/9aff/MM/e+2Fjz365G9/6udvv/7Vb39l72L3c1/5zL/8+Hs//PkP//wf/vLzX//CV779la/9169+/muf+/zXP3v16uX0aLg6n37pW1/4rW988eNf+lR7WU/Vc53d3f2rq6Or6y98+bcff+Slj3z6Yx//4udWJyfT4+PSdIesTfrbu6ujo6/8/u/df+HhYDz89Be/cP74YWs6bs2mncWsMRlVh/3GZNSeT4eLZXO28lNhppT5nde++jff/5tHn3x4/5WL/rJPppN0Kf/RL33q7KXTIOUFIm4w4gVJ0Bf2JYs416JwBnSjNjDqhRNgPB8HIkCQ9HvCTigZjOTQVJ1INXCiAAK0xxNzu2NuS1jvjpgh1p1sodEaBLFeLOcniwE073XFDf6MA8y6AdYVSFkCKZM/ZULznnDBB9IuKB3AsgjEhMgiFmZRnEFCsYCHskMZH5oJeHCLJ6oPMtZQ1mcO63WQXBOSm8JmY9hsj1qNuM5KmGyYRe1TmSC91meI5pjJ/uFoZ7s3n+Ubda5eas/G3dWqPpnk2u1iq1VqNfs7i9HhXjiRF0q1JpPWoNcpTM5ksVhuV8vdWnXQqvbb5WG7Ouymc8V6Z5DI5SuDXmsyTTJcIkEVm5XeYlum8+s9eGu2bIzHteGgNhrXxtPqZFIeDiuTYWs+S3FcCEHKvWZl0m8u5k8pNWat3moy272+gMvt8QeAEASjKIqFwwSGRogwk04mE1QiEWHoOEvHmFSMS8eymUgpF68Vk9VCvFpMtCp0q5xoFaPjemLWTDWL8WY+0col60y0zkRaHDWspgtcMk4huUyEjoe4JNDLIkdF8jCJdZnEqFGaFnOPFp0XW8yn2rljLh7HAokI2MrFSwxVyyf3Z41yPh6lADISpOIhKhYqFGLzWa1ciLQLZIlDqWgAJX0A7vXHQB3oVrsdTtTtxdwu1OPAvcFkKBALBCkQToTBKBSM+Jl6Jl6I+UmPj/C5UI+f9MMpEIz7ERoJxGF/JEhkwkwzTuYxlEHjNTxWCydqZKSEJJp4rIaVJuVcr5BoYJEyjHIwGIPzrXK8kIyVo1SJILIRMIGFkuEwi8FpKF6JphqJVC3BdlNMl2R6eLoVQzNorBTN9dnyOJvr0kwzXhpylRFbnWZSVaI2zS8vRvl+MtMki0O6v1cf7LdS1RjBoVQRj5WpaIkg83CiSiRqBN2IpGpUc1pLFOJMI45n4+2dnYPr+zv3Lq4fvfyRz37mhY++evzgZnp4PD0+Lk62ydq4t72zPD569JEPv/qJT3zic5/7yGc/PT8+6i4X3eW8u5y3ZpPGZNScjnurxXBnu75Y+aMYxUXr03ahVyQ4MspFoChU7FRr41a2k833WTDu84QdXsQdwDxw3Mk2IbaNIkk/GA2SDIYkIJIlQjEgViAJDiE5mCogRB6MVRG8APqSDlPYYMaMgbQ7XADxIoAX/TDn8cTMMOMmC3405w3Sdk/c5I6ZgLTDSRltpAFiPQjrcUesEovYR4JAAnaR7kAiCCVRPI1FWMKOmD2kDYx70XQgEDd4E9oQ53FRZhustYBaXVCrQ3SGsMYQUps9WrlZqvWpLZBZ7dJG2FR3Nm9PRp3JuNrptKfj4c72dP9gtLM73TsodwZ0oby4d7p9eYHTBbnWCIa8Lq9DbLRWJoPpwWJyuFjc21udHkyP9ib7e1SaTRVK5UE/mmWHy2WhWs0V2Fq/NdjelRuDYmMg3xu1Z5PObNJcTKrTcXUyqY+nzfGsPhyksozb582Uimyr1l7MnuKLNBtbCoFUzRfLeSL5pki5KVRsClVbItWWWCWSquRKnVpnVGgMGp1Zb7QZzTaTxWa22RxuZwAMhhAIhCGCxKNRIk7hXCpSZOMsHWHTVDZNFZh4kU2UuHi3mc/mkqlkuJiNFrJ4q0TO65GDMrkdQ8pRaNyq9MvZZY9ppIEHWezFfDSF+yJUsJIjODpcZ4lVM9Wps2yGhEAXgQVh0JZnw6tJqUrD5wXypsvUOYJNwJU8nihgjiio9FrNoNsW8rhgnx322FGXj/L7IkF32O9Gve6wk67GE+W4L+L3RbxQwp+uk8kyhtAAkoKQNExmsUSBiOYAJBNAGJjMo2QRTZapWB6PV1CyEKqMSoV2PlqG6BYWrWJQMpQs0CRHYmwIy8JImggl8EAMhNMhlEHDLIawCJZH6DYVqWIhNhSkEU805KZANEtQVTLRwNleNNnA2B7FDohUO8z2YkQBjFbheCMUa4TIMowwQZyDMQZCMiGIgYFMCGKAYNIHMwCU9scqRG1SpvI43QjHa3R7d3fv+sHy3uXi6N7y9Gy0uzc6OBwfHI+OjgvjFVEddpar3YuzvYuz1njcW8xbs1l7sejv7gx2V6O9nfZ8Wh322/PpYHs52tupzudgDA9h/lAY8AMOu9sEIr4QBnLlbGPcQBNAkHCGKB9AuqGYi20QuTaSrvsw1hEkPQAFEgwGJUCCxTy4HUi48SwQKUBhLoiwvnDOD3M+V8xmp6zumC2Y8QCMB8778XKQqkJYPhhI2f1Jiydm8qdsnoTFFTNacLUjZnQmLBDjc2EWsVG0ruAHqLAd9lpgp85vCKfJTIWJcpSfdEVyMF2l8AxkBKRA2hKtQWDKFoxb9QGV0qOQ+RRKUKUOaWUOldiilLu1Co9ebNOkG9Xdq+vF6cns5LC7u5qeHG1fni/O742PDqbHR7X+mKvU5sdH89NjOJpS6fUI4vf7nTK9qTbqTbcn4+3xbGc+WUy7k0FrNIgyXKHbbc+mkUySSsSSqQRLR0q1XK6Yt5g9Zrsbj6AMm0gziVSaSqXJZBKn4xgdCcdImAj5YZcD9LoBvyfocT7FF6r4QrVKa5EpDTyhYkuiEUh0m2I1X6LhC1U8gXJLpOEJ1ZsC1ZZYK5DoNoTKdYFiU6TkCeU8kZwvlAulKrFCJ1HoJHKtTKnXGa0Gk9lotlpsdrvT5Q8EgwCIYhhOEGQETySjGSZRzKWKGaqSocpcrFBKteq1fJYpF2N5Gh+loErYm4zgSTqRSJPxVLTC0d1ystngavUsnSKLuWQlH69yeDYB5Anv4yzxsBprMGEW945LBM24g7gxSNptkMMQdNgQNxgH4VQATvsiecSNWTyYJV5CalMm309QJShRhTJNqDaLFAZYpoGlq3imHqYbGFdC+k0iyyFIEoU5gu0VM40SEsfDaSiShcvdUqFZDmdCZBFMNJBkBc+20kwjzrSodD0SK5IEh1LFENshE2UCSsGBGBCIB4kC7o/7PZQfZsK+WNBJBux4IEAjQCYUYkIgHUK5MMyEANofSPj8cT9Ag1QFo7uRSA3C82CihGdqUSjpt2N2G+4EMjDEIDATIvIQ3SLLU4ZpE+U5Rbfp1u729sXl/N69xcnZYP+gs9we7B8O94/HR6f50eo9XV2dnR5cXXSXi95q1ZrNu9s7w7296eH+/Piwu5w3JqPuct5fLcZ7u+XBACVRt1vvcpngkMvhMvpBD4iEQjiazKfcqN2JmN2ow4OZk+UgXQEjWWe86AYTxiBlBaIeC2iwgPpsN0XmIQemDyYdKOcP5wJI1h9iPZ6EzYIbdLDGiOoclBnifD7a4U3ZfClHIO3yJGzGsMYeMVhJvT1q8mdcjpjZiCudcb2HsqmdSqFGJDUpsAwBpRAX7nGEndF8IllIJotxNO0n88FkGaOyuCmoNkPqUNoVZmwoZzeEVBKHTGRXyDwqO2rTOZRSvUhhV4oNUplZRZezg9W8Ne41B+1Kq1ptN5r9drPfrLWq5Xo1GosRJM7muRSX9gVCRp0+6LL4LGa91gwAABbyA35n0OeCAv6gxwWHQJbLTZZLNp+FQoGg2+GzGfGANRIOhKGA02K3WSyg3wEFPAjoJ6AgBYMEDOIohKJQGIMAr9Nvs4ahUNDvC3rcT20J1AKhWihUi0QavkC1yVfxBNoNgXxDINvgS9d4kk2+clOg2RRoNwTqdYH6Dl9xV6DcECg3thTrW4o1nnidL94QyjaE8jtbsrtC5YZYdVcgv8OX3eXL7/JlazzZOl++viXfFCk2RXKBQi3TGeU6g9po0hjNBovF4XHnuTKEhoOhYDgcjkbRBE1kaCaXyXI5ls1yOSZTLLNckeWK2Vwxx3DpVDKSz1AsTaQJ4DqX2k8TDBXI0fC8Rh1Okofz1HyaggkXEA2G6CBRgFONcGEQKY+imQZU7GPlId7dppuLeHEClyZoZYqXx2GuDRY74WIDLbWgag8b15DHfepei8qlQ6kc3pr1M7U6nqYjGRxPAblGIVMtQQkYZf3xKkjXsPokX+gluU6E60Tyg1hhSFbnkeYqXhhGUMYHZyAgASZriXQzwnVxrhuh6zF/FNYFXDYs5I7BTsrvjgJ2zAskASyHwGzAF3P7Yh6EA6I1KN1D6QaSrMD5bjRZQTA2EEoHgykApINkEaKbMDdAC1MiN0byY4Qs482d5eriYn56Mj8+6e3uNeeL7vZOb2d/eHiUHcyJyrC72l6dnx4+uP+e/dicz/s7O+OD/eXp0eLkaH58uDg5Gu3tDLdX073dcqtDEjCdgEKQM0oFU1kyVaBLjXq2Vh7uzYwBPUj7/HGPC9PRlSDBuvCMk+QcZM6eqvtyPTwQtcK0I90MYzkfynlDaReQdgfSLl/K4aDMZtxgDBtNmMmEmzwJF5QNmsJaPazch9wYAAAgAElEQVS04Hp33GqNmAyozoQZ9IjWTBiNYb0GUst9Ih0os8AGtVOp8+rUDhXJhUPJoJtwowwaKyRi2QjbSIVopz9miBZCUCxgAfUWWGsP6wJRHcRYjKhK4deYMLcRsrpAc8hnikBOJGCGfGbYb4sg/iQBpUgkGw+zFJzAgBQJcnGIjYaIoNNl1vk9DhSFYAS0mG16ldquVRlVKrnKGAqHKSpMxbAMR+cLXDbPpAtMLM+2FpPuYjSYDSLxSCDgxaBgo90s1hpmB2h0h6KZHEzF6Hyh2Gzmqg2uWmeaDbbTZBtVCEVNJnOKZYlkAovGntoSK/ki+ZZYLhArtsRKnkjJE6n5QhVfoOALFDyBfEuk4gtVPKF6TaBaF6rWhcp1oXJ9S7kpUG7wlXd5srs82fqWbI0vu8uXrm3Jb/Okz/Fkz/NktzZltzdltzekdzfkdzfld3iy23zZXYFsUyxfE0rvCMS3+ZI7mzKeVI1H01K1gSdWbUk1AqlKpFap1Dqj1mSwmM0Om8PudHt9Hp/PHwyEEBgOowSJRcgwnaQydJSJU+k4nklHmUwiz8SYiC8bce9OuWKWSmeIRBZJFAiuGeeaRKFLteep2oCoj6jBdrY1TdE1H9uGko0g04QTXNDpVjksao9DF6fAVSn60R75sWnspApvl5B2kYnFYkgYGfXKs1Exw8UpNuNG3aGkG88GkyWq3MvTVTJeBtMNjG3juR5B16FULcS04GjJH60gZAksjKn8IMx1YKaJRfOol/A6UMAA+l1RxEZ4TYjdGLJQJbQwidV3EpVlPD+mitMIN0IzvTDdQjHOg7FuuoawLSJeweAMQOTgaBHM9lC66Uu23OwIiFTsCIc2VqvVvfPZ8dH04Ki3vdOYTRqLeXu509/f5/pTsj4e7O7uX11uX1w0ZrPWctmYTvurxfz4YPfi3vbZyc7Z6cHl+fa9k+HOarBa5iq1cMiXjvjDoI0MWFKxEBWFY/EICINwBHLCpnDG48K10YIv14EiWSfOOBDaEsk7iZyFaQH5QTjTAtJNgCx5ENYFZby+hMMVs/hSTgthNqBGZVDtiLpccY+FsBgQvQZUmjG9K2pxRs0GVKcL6TRBtQk2qn1KTUCtAdRKj0rpUPH1PAOgt0BmtUsRy0fcqN2NOyEajhaSbJ3hOjRA2/wJM8EBnrDNGdb5ElYbqvORJm/EYIE0bsJphSzmgM7iVpoNEtCj9znVXqfW6zYUc4nJqDketcbDdqmYYzJMo1HrdKrVWr7ZrHNZNpWhe+Nxe9K3erx3eWsGs1atVm9J9cV2tzvqNkfN5qjVHDQr7Wq2UY4V863lvNBqZCtlNxAAMNzrD8Q4jilVtCY7GMbL1RKViKIRIl2pRMsVhM2hLIdzDJHNuUNhg9XpQcM2CLYB8FNyjVJj0WntBoVBLVUrZGqV2qBXGfQSlVqoUIkUKolKLZArBQr1pkS5IVLyJRq+RMMXqgViDV+o2hCo+WK9QKzbFKo2BDKeUMUTaNcFynWhckOk2hAq1/jyDZ5yfUNxd122xpOv82TrPPEaT7LGk9zZlDy/Jl4XykGUFElVGzwFT6TcECjvbinvbinXeLK7AsndLfEmX77BV/L4Mr5QzhcreGI5X6IQytRSlVah0cq1eqVWY7ZaA2Ao4HPhfkcyDCRxbxINVPPJWo0pV7OFKputpphilC1S6RyW5sLVFscV45kiyVaiTCWSrcXiNOp12X1Oty/gzBZS2+N6l4HLhG2cxuokkEF8lWi4RKKtdPTmYFatZimOhZm4NxrwUy6ACiSKaSgFBpNOJB1MVIhYMYxzIJr2RvJ+ug5l+2RxitdXWHECF0fhzg7XmNGNWTJVoTyQ2wv7vVTQl4CAWJAqQOl2mOvCmQaSaiOpdihTA6MFEEx5KQ4od9LpGpnIQ6limCwiYS5I5nxk3oVyZrxoQfMWKGsGM0hrZ3d173R+dDjeP+zu7DcXy9Z81tnZGx4dM4MpWZ/29/b3Li8Ob256O6v+zk57uRwd7O5enG7fO945OVhdHO1e3Tu8Pp/srRrjXjzLYYA3iTijIVfSY0whbgxxQpCFpEKtcbncj8eyTjxtztQDyYqTrnvSdQ9TD0QLnkTZTxXseM4Mc0Y8Z6VKbm/CaMP1TtLsjFqNmF4TUmkhrQpQayG9zKsSexVKQGNCLVbSYiYNDsrsjNjMqNkQMqh9KrFNpPAo1AG1xCy/K+FtaoVSm1xqFet8WoKN+CMBH+XzkD6qmMx1c4lSLJCweUg9kvICMVcwagOiJieksgf1fp8eChpCfiMS0JMhYwSy2fUqo0bmtWr9Nn3QbsQBLxbygn6n1221mvRGvd6o1xt0Kr1Ooddo1DKlUiY36PRqtVYolCpkQtRnBW0WvUKLAIE4AWGoDwbcoN8R9DhAMJiplHrbu24gpFCqJSLF1pZEIRI4jTqPWec0yCnYVqS8LOr1WI1qu1PhgxWesNqDaHywMohq/ajVj5qDiB5E9AD6lM6qUttV5qBJ79bp7TqH1xyA7GDE6QDN1oDNErAb3EatQ69zmuRmtVAtE6oVSqNBrtfJ9XqhUr4hFvAlUoFUxZPK+TK5QKoSSTRbYsWWWLkhlG2IlZtChUCiEYg0G3wpT/ieesv5IjlPotwQKu9uKcRKHR6Ji+XajS3lukB1V6C4w1fc3VKs8WV3N8S31gR3NiV3+bI1nnyNJ7vLk97hS2/zpbd4sls86d1N0TpPxBNKt8QqqUyjksocehVDgBnMnyUCjTJdLKWzuVSGjaXZWDxJUHEMw0MwEozFyUSCTNIknY4y2QTDxfPFVCGfyWWZXI5utQrDfo1hI5kkXuUy+XQyHoZY2N2KI4mQu5JPFyvFKJuLFIpAImoBLHbInKowgajPEzF7CStCgzbI4kAtfsoOpR0gbUpUg9Gym255GjtEfYVlByDXD3L9QK7pv7efOxylioUQkvJFKwSZh4CUG6LdoZjbT7tCCWuRAeOpgD1orHZyh+eHzUl1uV3NFsOxPJSqoWwbhtMWb1zrSWj9KZMnqbfGIGa63To4baz2SpPdwnSPGy+53ogdzAvjFVHtQ8VReXUwvXexe3bd29sb7u/3dg6HR0ez8/Pp0fFsf29673Dv5urk5nq+t98a9+O5bBjww349AjlTIXs4aIjHPfGUgythnXku20bYpq/UB+mamyzYQmldsubMNHwobY6V3ChrCsYN/pQZTJnhlNmbsthJs4u0mjGDCTNoIbUaVGlCGjWoUwf0yqBaEVTqQaMqqJSBUh2kNkI6c9hsgE0aQGtCTCq/Wg8YhDrJbdHGmlasMKsNdqXCqgjFYTvsCEQDLswTTmN0NRbNRVy4OYDqCMwai7oSEVeKsEUxEwoYSYeW8BhQhy7mM8R8mrjfYpYrJUK5UiLXSqQGuVwjkYn5fK1MatKoNXK5Vq7UKVRKsVQjkSu2JCK+lL+xpRCJxXyBTCA0ykQepcQhkxikIp2Ib1VItZIts0xiEInk6xsGjTJdyXW2VzqLY+35u1t3+fy7AoNWr9PppDKVwWBxOKwA4HM4PSqLUxOEufGsOl1Uh5PCaFKYzWqLRXe+6C7mjcWsNp88pbVrDC6d3qXV2TVGu9bmNVj9Wi9mDpJOpUUm0kllJpXRZ1I71UqHRmZTiUwSiVUstYsUTrGPsvtIgwsxyM1SkVYu1qmlepVSr+SLJRtCEV8iFSlUIoVKKFMIpQq+SLYpkgrkCr5MviVX8uXKDan8rlAi1xupNCvVGTelCp5EJZAoBWKFUKLekqg2RAq+WMkXK7YkCr5IuSGUrwkkawLpHb701qbo1ob41prw9pqAL5DyBZItnlgiEGklgmocLMeCDRo9PZzsHc5292aHx8ud/clyZ9gfNuqNQjZH5wuZUpktltLlMlcoMRk2mkoTTCbBZBJpOpqOR5kUybIUwybTdDJDx9hMjKFjBSbOMUSKJVOZNJspxVIpiqaxZITMYOVOOVtJZMskU8ASXDhE+d2ozQZrQxkb3QFyIyTdCbCDIN3xJFuuSMVCFM2RgpWpOfpT4GAOn00j5WIgVgH9SSuYccKMy0Xo7WFjIurcK6HTAtxhgGY5s1gOFpPa9UEznfFhSQ/XJqJVny+hNyFyA6TUhVSqkFIfS4qQ8l1nas0a2bBG1hxRnjsm9aRuGYnn9egdMykIsltAmu7OavNdZSipxbIGPGtNN63ZoSM3cLJDLzuA8xMw3/NzdR+dtUCUy+4IunUOhzYedqOQgU4Fd3cb01VlNC00+nRzQXONIE7rcNYK0VYkawsxRg+lDKUMoaQBwPQORBVIWiDWEeKcnoTVgmqNsNoZtXmTbgth1YS0alCjg3Q2QGkEZBbUbEYNOkStg7VGWG9EDEq/SulV6oMGtVsjNkk25Vs8pWxNLnS4TbDPoDQpyUwklY9FuUiUo5gKm61zWCqhdpkcPqvXYnBrFT6T0m0zmPU60KQm7FadWm/R22xao0mjNGp0W0L1bZHljtTFV3nW5I5bMvua3CVQegRq/y2R67bEc0fiuS12rcu867LAh3jWX39689atzfX1TaVSLdoU3761dfv5redvbd26I3z+rugDd4RrQg1PavogTym32IvNxnixY3EEn7vLW+MLnxPohMHIOhLfCGXE/ozQHpb6CRma3vRgGhCPlYud5aizmvW2d1qTWXs67ayWtfmkNhtXp4OnZAa52qrWWjV6s85g0uksGq1DaXCr9G61QCPkKSQCtUpuUeu8WpVdZfBpnYgpELWEOSecMUdKzljdjedsXsIgtUqFegVPJZTppSqDVqqWS9UKtVGn0CkVOqXapBWpVZsy6ZZSLtQoBGq5SKsS69UClUxlMbP1htrl4GkUUo1apdIIhZItoXxDqLjNl60J5HyRQiBW8sVKvkTJkyh5EuW6UL4hlG9sydd4svVNkUQiU0okOpnUrJR59LIiZmFgQyuNXJ2tLq4Pr26OHzy8d/Pw9Pr+8fnl/u7e5OBosX84W20PF7Pu6cn26enu4dFitugsV6PtnfFyZ7BcLZaryfZqMJq0mr16u9tsdGu1dqVSKxRLmXw5yXA0m8nSqXgiQUYTRDwdrbcaDJtgOCpXTpbbmdooUx5Hi2MsNwqVl0hpASXbDrrrzY7BSM0Sa9gSdTtdc4cymlBOX+r5hw3vqB9sLqHKLJQfBpm2N1l0Mlm0w6Avt8nPTqJfPylcd5LX49JXrsffvGmu2lgsB5MFIMjooawlmDA4wipDUKX06uTByB1z+jlN7FkV8awu+iFL6o41zbNmnzWxz5hTG9aMOph73pGmmrN0b/7rcug3tMRvmKLPAcUP+SrPBop3gzlduKiNtLfw2q0A80EzwjOHnDZP0GHUKaVRDPzSlz/6k5/+85tv/Pgv/+y1n/7on95449/effLmD37w95/9/P18KRQiNMGU3pVQ2wmlP2IEYkYIUUIRfTBjDbBWkLM5YnoDojAhKkfEYkCNGkgvDyh1sM6EGxBE7YWUzojDQdhshFkJamQ+uRrQqAGN0quSO1RbWhFPsSUxyMVmjdphBHxmGrCaXZYok/QE7N6Q2w15dXYzQSedQMQKkN5w1OWHzVaH3mo3BcNWHxoH4Ww06Q3HAlgcQCirH5abgPet2d4nxZ7W08/rU++Xks9qk8/r6WeUkWfUsQ9qU7fMuac19NNa+pYle8uUf78sfGdLp9FqLS6HwQ96QNwVTrjCCTtKufCEm0g5ImkXkbbAcTtOB5OZQqfdH88xMhFAcWsQljhCWLUXafRdZFbnRrUOn9RkkTs9PKM1mMgkytVksdSYTdurVbFULZVrreW8Mh3XJuPKoP+U1CBSWuRai1qjV+t0Go1RpXeq1XapxqEQaiVCtUKgUfDVQpVb7osYkYwNzznhjBlhzHDG7I9pvVFtMKkFkyZ9UCU0yTYUQrFGpjSoFHqFTCuT6+RKg0JlVGptOqXFwFNIBGqFQKMQauUCnVyklwt1UpXVmCjmNQEbzyASa8VKpVLAl/B44jsb4qef5z9zW/DcXeGztzafeX79mVubH7y99ewdwa118eaWYm1TemdduL4pVMhkVpUcNKkDWnHUrWlStiys77Hoxens8v7R9fXR5eX+9YOTm/tH55e7h4fT8/Odk5P5znZ/dzXYWQ52t4fnZztnZ9v3zg/Ozvcvr3ZPro6PLg4eP7x3/eB6evRwvv/KfO+8tzxcnn50dvDx+fZlrd0sNvKz3cZsuzieVgaDTq8/KDbThXY0144W+pHyFK9vY/VtONk0pXtWduQka3qyaqK7brrrires7MiXn6Pxjg8uGLmeuznxNObO2tLZWLoKY2emZW10wHGH6+XiFy3qpW7kqhsZZKBSlOrEoRntWtUSqUw0FPMBtClEG7GMhcq70Izbitp4DugZA/2skXvWlH3aknu/pfB+c+EDxuIHLbX3WYtbxqzbkft1RZxo7Gbq03W1f8vkX9dBHzQQz5uZW/bMhjnstCNCC/a0Dt20YuXF4Te/82d/91d/8dd/+d/+6DvfPrk4u3nlxXsvXB0c7XQr2eOT3b2rq3sPX3r40Y/e/+SrO5erYgeLlKyehNqOKvxxsz+iJ8JamDD44hYzpjGhKj2i1iMqI6o2hvVSn0Lslks8cnVIa8D0EcwUQozKgEbhVSs9yi2nQuyWy/1KsVsudsilduWagifWyzVOjdqr8+L+MGTPQk4/BGCJuMFicPrcZo9NolciCSKcZGb3zmcX54vze4vTo+n+yfLkst7tVBi6zeUms2lv2G22693tbYzr/d+84G9q2Pcb8h/QsO+TpZ4zlT9kLP2mKv0BbeYDOu4ZY+F9qsz71JlnzcVnTeUPiFGfJ8QlEBAOmdBodTJvLlbVybQym9Zms/psVptPS50Oncv354vOdMbW6+3xlM6kuXIZiGe3bGCi0akOB73pNF3MpXLpdI7J5Ap+DA9GY9X5LFYqZNut9nJRK1Ua1UpzPipP+7VRtz7sPKV1ag1es9Ft1ZiNap1aqZdq7DKVXS41yjfl4jWxUKCWbGmEUqtUDykUgS0zJndHDRZUpQ3KFE6xxLJlDMrduM5NmvQBncykEihlAqWIJ+MrdPL3GCvWSBQmtcyo5atk63KRSKfiqSR8rVRolG9pJUqzMcKmVF6N3Cs1eXUKhYy3KVpfE9xZEz57e+v5NdGzt7c+dJv3zG3+07d4zzzPf/bO1t1NiUCsEggVPL54gyfi8wUasQAwyMNmRdyjrZI2DjHUE4Gr0+nDF04ePz67vn/48NG9F144ffDg+Opq9+Z67/RourPqHB2Mjw7GO6ve1cXO1dXu1fXh2dn+zfn+yen20dnq4cPzyuAswLwQSp7Csa6fOvelv6AGz2zBOkKx2VapPos0Z8jxVfP8/t7qaNJcxXJTf7RuTPdddNeF5DVk2ZBq21MtK1U3RBuWdM+TaDnYoT/ecqS73vKMaGwn6JovWbUVZ77CzFmc2Lm+jaoZibKh2ApmcyiB+6K4P4IBRBTAYG/QH4YCAAI4kxGCpCIBMuChzDZI7kblCGtHWbeXsAr95K8Z8++zdn7D0vkvxsZ/MdT/k6X1n8yt/6yv/1/64rqp4PKUf01bIBvHp/fOU2wunmE6w4UykP1Nc/kDrsYtM+e2x6U6HIg2PvqZL373e3/7rz/4h5/95H++8eaPf/bG65l2XRQIypCQGQranXYrBqniUQkWEeLYOo65cnS2nwTiOheqdEGKEGODUiYUUDp9MqNfpvVJ7LjBiOrspNmCGZQBhcKvFNklQotYaBXL3XLAq7LZJVsWqcyhklhk63rxllnMN/EldqnAKNzSbUlMUpVNrfdoLIDBGjRRuL8QAfQWAxqNWJwWp9/pgf0auxGKhEEisX/zYO/q/OjBxdHjm+2Ly/3zs73DxcvXp69e3//ma9/63a9+aTbtbZ+dRLK9X+P77hiyH1IxvylP/Jo8+Zy1+qyx8LQ0/kFZ/IMq+kNq5v2y1NOK1G1D9nld7nkB4LM6oiE3AACuMN1e7ox2t4eLSW816y+mw8V0sJy0OvV6vbjYXbYn43y7M5ivknSSKxRDVGFD42Zand58tL2/PRwPe9NRY77oHOynW20ThMTqdapei7Ya6cEg22xxjWZ2PmWW0+ximp+Nn4pw5WixESu2koWGJ4SKNDKpSaTzKFU2rUijkuqlepdcZZdKLVJ9SC/3SA0hlRFQS0wCsU4oMyrERrHEIJSZhVqP2I7otA6lWCXmK4Wb0i2hXKw2akUKyZZcLFTLhRoFXyldl4mEOpVAI+epJVt6qcggt3o9xXbVhhqdMaMLscgVch5fsr4pXN8QbG5J1nii59e2nt8QPrsufG5DdJcv2xDINrbEWwKJTKZQKjVCuYYnVqoVKo9BB9mNNhkvBRrTkKEa9T66XL7yytmLL549fHTvpZcuX3x89viF0/vX+w+u967Olkf7g9OT6eXZ6t7R7OZy+/py+/x8++xy/+EL9164Pnr44Ojw+NAILWXQIws00AeqSvDFu/b7z6oKYhPuhdOxbI5pwrmBtzpHmtvx1k6qsoDZoTvRMpZXgfIqkOm78JLRm5T7UgpfUobm9Zm+P1q3Izk9nDXkhkhlTNamseqIxDljsm2nOxam68j2AIwzu+OSSMnCNkE6D4UxP4h40rkwkwAwKICEABD0oniAjAXRuBehTAispSkbnXQkkx4i6pG7sffrmKcttfebqr9prL3PUPoNY/Vpc+VZU/E5S1FmpV3+9DP6DN08OD7YDUeCYBgYT6ZWKP+cOXvXVV+3FywuHCXZncPry5deObq5Ory4WB7f6+/s1wd9vMQY6bg1n3ElYzZfIJCIW3MZbSalTaeUdNKfT6eKFBhxecNWZ1DlxXQeSAO4FZ6A1gsa7QGNJ2pzECYPYTWDOq1PaQL0Oo9K41Cp7Wq9Qx1wqx1WmcgoU5gVCotUZpbJDSKtQ653qVUWqc6hDGIei1vrAS0hzOWDbFE8BDo1er0sTsfAsN/uMYBYwBV0oQSKU/RkZ2+0nExW8/HuqructueD3qR7sD05Pdx+8ZMv3X/xst0qNyd9IpWTWmG1j5a7aamXFvsyEiAnDbAKH63100aA0/hZlTdjDZccWNmO1exgMhwhIzEKj5F4ks13erleO9upZfutbLeRbzfznWauVs5VirlKKZlnC51mezJJsZlMLhdlq9YgTnJMtl3LN1vpWivcaADDoXfUd497ln7X1KxrGEZBJ6SZpCQeUzOMplrUNiuGZs3UKD3FNyFqV0zjimg8UaMXtngtOofS4FOZg1aRRqa2y4OUORDVeymDDdeoQakD1dncKrlWJNXKJCqZ2qJQ2RRyk0xuElkBtRPSayxykUqyJRNuivgyrVqqVm1IROtS0aZcvCGRrImld0TCTZloUyVZ14hui3k6m6PYrjlwo53UGAMag9mgM5jFUsUmb0solq3zBM/d5T23tvXcmuD59a01nmiNJ5TIVAqlRi5XSKSyLbFyU6IyWW2g2+E1G3VyIYPYWFjfSPg+/PDgIx+9fvnVy0ePz1986frRo/OHD07u3xw9vH90ejzfXXUPdvsHe8OjveHFvcXl5c7p2fLy5uDywdH5vdX5ve18rSt07vJdV3eU0U1ze8P1wvOGw1syckPuU1tRP5okMmSs6km2nel+MFJ1kEVLpGhmOp7iGGSHrtzUE21Y/LQiXDRFG3aQ0cFZkz+pDKTUrogsVvayzXCyCuUGRLzuBdLKdMvXWEa5DgSntCCtCOfU5Yl/sp9c7TZ294bNVjqZABvtXLfbqNdy+WKczuHJIkmX8FadXnYL01a2UUhUqmkyyXlSbUd2YsmOrNzElpsashNHfubLT4HiFM1UYTprTrWaB9eD/T2ilCHLDNvrhgpdV7bvyo+d2ZGP5qBswc0U9UzezJVtTNXE1g2Zsp1mHWzGzDGmLOtI095ows8y7kreUS25alV/s4a1K8lOGW/k0DqHVzJkncWKKTRJwtkkXuXCpQxYo8EqHSrToUoaKCXBcgqqpKFSBiqxUDaNJMJoEvNl4kiZRWoMUEgieRoqpKFCGi5l4FIaKaexKkvUsniFi1SYGEdHMlGqlIk3i3iVRSsM0chTzVKiU0l12oX5KL+aFJbL/GKZXUzzy2l+PiGy6dK4N71/0T/dL85G7HJK9PpQtwv1RlBnBPfHUG8CdMZQbwYPZqHeGO7PoUYvWOnAwwU62cYmO8R0TszGkcU8shhFF/PM8Unm9Ig53WNPD5iTg/TxAX1ylDrYTe3tUL0OyjLlQbcym6Zmk+TeAl+tXNW2r1JLnh2Hjg5005Fs2FLPB9bthX45U0wHqmFPU6+KknFRMrERxjSlgnt3YZ+PbeOesd986pbCzVd6eXL7msIjM1qDhFXrkkuMYqVVvaEQ8VRiuVFsDii8uM4XMRlhrcGtVijFfIV4Uy7ZkohlKqlQLZDqZRK9VGoVyUxbKq1IqpU5g+5IMo5RUbvHF0RQP4wI1PLn+Pw7fNGmWCZUKvQ2o8Nr94F+L4Rm6gVzWGsLK+0hg8trc7qdGq1WrlAolJp1nuj5u/xba4J1vmRjS7KxJdrki0wWRwCEHS6v2WLVGaxas93n90Iuq9Og0WrlcchWohy9LPLi9f4rH76+vn94dX1w/4Xzy/sn1w9Oz853Ly729ndH83FrZ9HbXnb3d/oPLnZvbvZvbg4e3Bxd3xx95rMvvfYHX09XlxvW3dv63Q+I6TXL/h37w+d0uxsaYkvj29L4xLqQCyZRNoAVzZGKC2T0IKsPF0yRsh3hbBCnx8tGrGjGipZw0RDKacy42Iwp9CGxJ6qLlwPpOhTL+6lcgGlhmU6ILNrKE6o4oEoTku358iNPYeTKds3loWfnrHTz6KA3KVOlRPt01bl30DneKe/P2NUotT2KLvqpYSs76rLjATPssaN2utuFulNrf2Ud79j7S3tv29jfNvd3LP2Vvjv1Nrr+WtdUHzfOr+teRPMAACAASURBVEcPL6HRKDwbxw+3/dOlfXBgHuxYOlNbuWGuNrX1gaI2UNT7ylpfXh8qyx1VvqphC7IMK8uwhnTWmGJ1uZy13TG1+7pO19TqOnp992hoaTbsjZa703d2e55W3V/MAr12cD4Kjvv+aR+YDYHZODgbeYZd96DjHfUCk6Fr0HE3G75cFqwWPO2Gf9IFFwPfoO3vd739rm/YD06GgcnAP+77h113pw1Mhti4j1SLcK2EjnvE9hQc973DLjAbocsZsbsithe5i7Pc1Xn26iJ3dcldnOcuzoqnx0SzXjk92v/8pycfeTl3fpq5uIT2Dt2z/5ept3quwmDbfvsP7Nnv++3vfaSCFSsaWWtlubu7u7u7a2zFjeBuAZIQKE6BUkpxKNKiIcQFLV5g7YNnvj175p7r6Jrr7Hf6u+uZ9Y2s+mZuQyun2Mpv6uAW21j1baxiG7ehQ1aoFaTznGIHt3mVsLlL3tyqbGrQdrTqVnXJ29pMa9fa1q92ru92rlttX7vGvGa1bnW3urNd19WhzufUXl+okA3V1evrG/RtzcKGBmKhFh0IkKvToGyyvJAF1mVxzXWMjhZiSx2usZrUVE9pqWc312FCgWU8QblaxWqsE7U3CRvruMWar4AwAhxJQqLwcAQZi8NyJVg0GwkmQjBUOBRTBYBVrVi+Ao2CwTCVRDaCzifgSCgQGFgBBkKgYDQYUgWA/LCyvAwGQNIQCCaCxCPLVRJX0JfIZ3VGM53JpTO4MpnGbLJLRSIIpAqOQkARaDAURcMRvQq132lzuj2eqI8hwpCYIJ6QxOJQ2RwWHo/DYLBQKGJFWeXSFZVLVgLKQGAABA6CoYBQFApP5oikTB5PIBaLJDIakynks4U0IgGFQGLQQh7NZ5clQ6buVcVN21Zt2tq5YVP71p1rN29bvWX7mu61zWvXNre3VzcUU+0tNV2r6tevadq2sW3zpra1axs3r2/97fzJ8fH7d+/f52rzi3ANc+HZWQDrEkLbAty6hYjCUqioEsUsR7IqUDwERcpQiJR+qjpM0EYp6jCFb8fh5WCaFs13kClaFJQLwMkgeAWAqoPgFeAqJqCKBhBaaPaEwuATaV1snUegcHDlDpo5IrBGRcaAyJFUuLJ8V57sr6OZYzhrjBgq8IrtnvqOrDEV8a5pd6/rcm/o0K9qkDQWxPV5eV1elUwo43FldUHbUKepz6qzOXayHpdqRKbrkekiOtmMS3dgUu3odAsy3UAJp2n+BDpcyK3dUrd5gyBTLcnlNU1N9EIDJt2ESTfg49V4dwgfjKEieXgkB4lk4NE8JJKDB5Mobxjj8kHsDqjdgbU6cCYL3GZFevxghwfocIOd/ip3EOz2Q51+iM0LtvnAdh/B62O57bRQgJyIkmJhfCxETsaI8SghFibEw4RYmBiPkhIxXDRCCgapDhvL5+Zk0tzqDLc6xckkuekkO5XgZpK8fIabS4trCrxsipfNiGtrxJmE0OcRBQOyXEZVrBXlM/xcWlSTk9YWFA11yoY6R/cqx+pu++r/ZLdz9Spne4ssEvB3tjbs35vv2ebs7rSsWS1uamXW1tNrivS6JnaxlVHbxCm28Zs62PWt7GIrr9ghzdcIMwVusZPb3MVr7JA1taoaG9VNjerWFmlDo66z09LdaVvTbV7Tre7qFLS2UhrqSA01pMYaRjIm8/rD+YK/tlZaVytorac3N0Lr6xfYTQusGnA2AcmlUbVZWlMNq6VIaqimNddzO5o5bQ2S9iZxdR4pFmOUCqzNom1r0LU1GJrrvwIAwCAACA4A4KsQYirdZVOZ7HqDzWix6LQMJgEAwqyssJAYJrkgkHb6406fz+Yx6DV4khqO1KIwVDgOWIUQqZW+iNvhc4jlcqPJIFUqUBgcGAKvAsHBVYgqIBwORnGRBAOJTifggEDwwnnLFs9ZpCbSGCi02WKtz2c9El7SZzZo5XKJkEEnk4g4DAZdVQUuLweuLAeuqAACIRAwHAVGEqqQJASehqcyaRyOSC6TKRVsDl3EY7BJOCgYDIIh1RrF1q1dq7qLbR3FDVu7eno37d23bXfPlt17tmzdtm77jg07d67fsLa1sS7Z0pBpbM21d9Vs2NS+ekNrZ3fj2jXtJ04eunTl5x37+iCM2FLqqsWEpgXwzCJs5/fIzgXg0KJK+rIqYhmSXY7mQggKIk8j83JlQZwyTBI40WQ1HMwuR0vARDUKQAcsxa4AMSsxEiDXgmGb0SQZDkQCCoxkU5Cnc/OUNobCylY5BQoHW+PhaN0cS1iqcvG1PpbEAdGFkBo/RuNHW2LYQIafbgrq0iFDa62urcbUVa9urxXV58Q1WU1dwZROGZNxXSGnq6tRVefliSwtXI2NNaITRWS8AZVoQqdasYlmQqqZkG6gh1K0YBIdq06s31K7cYs81yyvbpDVNZNy9bh0HSbdgI/XED0RYiiBiuRgkTw0modE8pBoHh5MorwhtNMDsTsgdgfWZsdZLAiHHen2Vdk9IJsH5vIjPEG0N4BxeXFuP8blx7n9ZI+H4bDj3W6E34/0+aE+H9wXgPl8MJ8H7vfBfP7/HMTrQ3l9JLuN5LCRI1F6JkGNh5mJOCeZYsYT7GSCm05y0klhPiupKUhqa0TVBWk2JfB5hMGALJ9TF+vk1QVpTV5eVy2rq1Y21CuKdbbuVdZVXbZVXdbuLuvqVbbuLktrkzDoDa5qaz6wt3rvVkd3h2lNt7CphVlXZBWbGcUWVrGVWd/Cqm/jNLSzaptZdc3sumZxtiDMVrPr2pn1bez6NlFDs7i2Vt5Qp2puFtUXNR0dhq523eouSUcbtVDAZTK4bJZeW8sp1tMiQUUolKwvhqprpYU8t6EAioTnuTwVHsdKo4qainNzOXFNTl6dE6Xi9GCQn0yamxtNxXpbXdEVTbIwRKVSJTKbqTq1u77gKWS+wqAwSBgcDQXjwHA8BI6Bw+BwJAqFREERJDBSQKXjEFAJgcijUvAkLJaIweIwBByOAkOwMFgRjapVSuQqlUprtDucJodbZ7WLpBI0Eg0EgAAAIAgEBVSCKyuqgJUQEhhlZwvELBYKhVu6DDxnwRJkJQgDggZC0bUdnQGJpLO60NnW7rLZOEwqnUaCQSGgKjAAAKoEgCqBIAgMBkViIAgiDE3DUjhYEp0jFIvkEplKyucyRGwqFY8GgUBgGEKjkW/b3r1hY/uqNe3rtqzaumtDsbkulokn8ql4Ph3LpWKZZK46m88n6mrisZgrHnKmw75UNp6rr01V127csXtw5OHWvoFKRmIxuXsJac1ywto5sLbZkMZFEOcyEGM5mLwCzqpAcQAYQRVOylCzGDokTQPFSSoxQhBBBuFb8SD6smXoJQgOjKrCShw0fYhvSUowHEQZokxspKvsdImeLDGSxUaaUE/naylCA1nt4loiErGZTpPhSeIqiQ1jT3LNMZrGj3ZnRJakXpH2qVqzqtasprUga8wLa5KKhryhtd6cT1tzKVtdwVpbp8sVROEEMZRBxmrQiRp8qgGXakCl6jHxOlyyjpis50Yz3HCGGKnPrt1U7F5rrt4qC60SxgvkdJqYqMalaomxHMUbIgdj6HAOESnAYnloJA+NFRDBJMobwLo8YLsN7nJi7Ta02YL2unHhKDYcx8WS5ESaky9Iq6v5iZgonRZlMuJsVhANM+0OrNMFcXrADg/Q6QI7PVVOT5XLDXS4gHZnldMNdnkgbh/C7SU57AS7FR8Ik2IRRirOSCTY8QQnkeSkktx0kpdJ8TIpUS4rra0W5jPKQloS8sliEWVtXt1Qq6mvUdTVyGoL8voaVVODrKHOvLrL2v1/WO3usq7qtLY1iyP+2NqutoO9hd1bbavajKu7hY0t7PoGVn0Tva6JUd9Kr2tlF9vZxVZmdROrrolV2yTO5oTZamZtG6PYQa9t4dc3CmqqRXXVkmK9sFhUdHSoOzuUnR3M6hpcLI6NxompDDObFxZqwh0d63bvXrV5U/eGLe2bthW3bGFGU1BvSJ3Ni91Ocyweqq53p1OeZMrk83E1BonNFa6r9eVy/nwh7PE74ESXQu1NxnlKpcpiCufTX2nkcplMIpUIZVKxWCoWi0UqgSCgFPvkYoOQb5AK2TyqUipUS6QysVguFGo5fDWXpxdIDHKVRSjLmc06mYwjkLJECq5cIzNZJGotiUjj84RisUwgEDGZHD5XpJBrrA6PRmfQ681ao13rDIpNVjyVTiIxYvFsfXMzlUokYvEKqYLHZdOoRCwGWbZyJQgEAoFAJBKRRCJisRgIDIEnMVA4GgpPxRKoTDaPxWUKJDwukyqkUygELAqDIpEIYj7T7zMXCvHWjsamtrp8bUalUhlVWpPObHV4DU6v2uH0ZTL2kN8bcHodFpdS7VXo9AqtVK2niVW1nRtv379XaF21GO2aj2ldgOqej1jzPbJjLqx2AVi7uJL0A4C0pIqyHEIpR7IAaCGaQ8GJoCIbjW8ii600uYsqsGAxPACUVkGVowVGosbLNQXFlrAcgK1cVLGUKiJKDHSuEk+TIBgyNEuJYynwUjNT4xHofEJjSI5mwYgClCUis0YFxhBD56Oa/UKpTSxL+lQtBVlDXl7MyRuqxYW0uCYrq8lqUzFLMu4s5N3VNeZMRhYKseNperaana+VFVt5tS3s6kZeoZlb1yJtaJen87xogp1tqFu9ubut66dzV33JRo43Km5oFda28eua+Nkajj8ozVUT4wVoKAMOZ8GhTFUwjfDF4XYX1umqsliAZhPSaEQZjCifGxePExIpUjZLyWa5NXXa5mZNsaguNiiLRXWxXp5OsqxWjMUOMturzA6gxQa2OkAmK8hiA5isQLMNZLGDLHawzQmz2EhWM9luxXoDuGCQFA2xUilOIsGOx9jxGCcR5yTi/HSKl0oKcxl5XV6WjUtCXmHQLy9kNY018pqMoqYgq8nL62s0zY2KpqJpdZdt9SprV6els8O6qsva2e5ob5ZFg7E1Xc0D+9LbN1k720zdq4XFZk5tPbumgVHTxKhtZtS0MOtaWTVNrEKRVVNkFepFqYwwXWBUt9Jq2ij5Jnq2mp3NcPMZbiHHLtTwm1sEzS2itnZuQzO9tkivbyQVqgnpNC2dqt60YfWmzc3dq9q6utu71hTbOoWOUIVYa46nQ5mUymTyhSORbCqYjPtTUYnJLLQ6AtU5bzblyWUjTmcEQY6azPqA0xmNiDUqtdP8VSYVyVenamozNTXJ2tpUxu3I8ASbFLINamWTUFgrkjVkEsVitro6XqzPtRSSjRpti1hZK1QqiVQeBKeEEalIXAUIPn9J5eLlFYt+WLloYcWiHyogCByBRKfTOUQ8hcvgaRQ6nkRFZAoJNCGZJWaIlRyFDsvgMgSyXH3zqnXrtGY9i8vn8QV8DoPFolOpFDqNTqfTqVQym0njsulsDp1Gp9LZHCqTxeBw2Bwun8/j8jlsAVPIY0nYLDGfx+ezJQKOgMPk8xkiCV8qE0mkPDaHQcKTOXg6i8hCIkgrAYilFbAyEKIcAIMgMHQml0NhQ1dUEbFUOJo4Z3FlvLjm518vaW3hhTDbQmTjAnjr7Kr678A1s8GJuUDhnOXw+WXYZRDiDxW4FRB6BYJBEjDVXqEjrbZEFFovzxoTabxMjgbHUuGFJqLMSnPEVeaQSO8XQSlVc1bOh1HhUgtHaqVLzQyNmyfQEyUmmtYjlNnYMjtP55UKjWShkSazsGQWstHH1HsZShuVZ2SI4y55sSCqKUjqs+JiWlKbFhWSokxUHQ64U0lnLmNMxtXxsMTvlqQSokxWmIwLEgl+KiPP1uiq67V1de6aulg0kgyE2tL1A2s25hzOGqdNwhOzPFFJQ4sgXy+srhWkM2y3R5zJ4WM5cDADCKUAgRQokIR5IxCrHeNwgixWgMGAMhgxOgPa48JGo5hYHJeI4RMxejarKTbIsnlxNicp5KW5rDQa4dlseIsdZLBW6S0AnaFKb6zSGYB6Y6VWD9QbgXoTUG8GGixQg5lsNpKtZqTDjfJ6sAEvORLmZ9KcZIKdjPPSKV46JchmRLmsKJdR1BUU+aQ0EpBEQrJ8VtNQJytkJIWMrC6vKNaqmxvkTUVjd6elu9Pa1Wlb1WVd1WXtand1tCqjodCqjmLf3sS2Taa2VkNXt6CuiV2o49c2cmqa6IUGar6Rmm+k54v0bA0tW03LVIsSaX4iS0o1EDINpGwDLZXn5/OSumpuNssp1LLqG7GpHDaVx2XrCNWN2NoGeC6HSCergj5TIZ8s1Nj9QavXZ/b7HcEwSaAvY6ls8Uy8kAunUnKtzh0LBZJxdyws0BoEZoc3l3alEo5UJmSzhxDEqMXsiAbVbpfB52bJBF/V1adaWqqbmwrFYrqjpXptJNLNlW1hizezhBu50i6RuiuRbG+tqy1mahvznXXZZrW6mSXM0HkCHBFQDly+HECisYRS9ZJlgB+WVSxaUvb9ooo5i8oRBDqLJ62ohFZWQFcsqfxhUXk5EIXHsxcuAc1asHLW98u/nrv0X/OWLAPC6prb123cpNRpyFQajU5nMCh0JpVKo7LYHAaTSadT2Qwyk0qgUUlkMolMpZJpVBqDTqfT2CwGi8lgMKgMKpFJJDAoJDqVyGFQuUy6UMiVSIVSqVihkCoVciyWUF5ZBYSgmHwpEIZbXglbWQktr4DBkWSJUovA4MEwNJsvFEplMAwl3rD24o0//YnifKBhIaz6O0D2X+Xxf5Unvit3z6tkLqnCzFuB/gGIXwLELq4kVSBpXDXXEBAZA2KNR6xw8bQ+vtbL1Xh5Oh9f6aKpPUxLRCJ30g0RCc9EwXLBLAVeYWc6EkqjX2L0i/Q+gdBIYWuJDBVWYmdr/VK5kym2ENVuht7H0jnpZj9b66cLHVx53COrSetzmVw03BgJNUUjDcFQuz+02unf5I9sDsY3+SIbA+ENHv96X3i1K7TWG17tj6yNpNelsuvDqf3xmovJ+uFQbtqemmbah+J1NRZzViETI8kRRzgRT/jCkUQ0VRdJF7zRaCilDaUEgQQ7lCIFUpRgguYJUsxWmsWGNFoQRgNFr8eqdGiHDxMMo6NhVDyGj8dYqaQkk+aHQ5xQiBkMskMBgc/DMZqpFjtMbwTr9JUaXZXOCNLpgVodUKsHanQgnR6sN1QZDDCdAaNSYZUKqFoD0mthZgPSZiE4nSSni+B0UL1eWsBPDwYYoRAzFBREQ5Kwn+9ycD0uQSwszSY50QAnHhKkY4JsXJxPi6uz+tZGfWujrrFe11g0NjeaGurtDXVit8PT3Fizd09w7Rp5Ia+oa2AmMtRoih7PkyN5XCiNC2UIkSwxlMb7Y8RgghRIMHxhqjdCCuUJkTwplqfF0txURlpTx8vkaakcNpaBBuPISAaTrkWmahDxPDgUgwX8eKezfu26dVu2t6xe27x6TfPqNavWb3b4UkiGxBmMqrUalVrFEwpZPK5Kq7M6XGyRSmJw+FNJVyxmT2QCVrsXho9azJFsyhUL20I+nUX/VTjsSsQCiXgwHPUlM9Gc253lygocSTVTWMOWJMWypMMaDXl9QZcv5I77XH6p1MfmewVSHU+MR+FwGByHxRYJhGQSiUamUAhEHAqNx+GYDJpUJBRy2VwGnU4kEtFoAZseclnVAo6QQZPyOCI2k45HywWs5tpMV3NN0GW0aMVmpUArZmulLLWIKeFSFUKGUy9xaQV2FcelFbr0Yo9R5jZJ/VZlyKbyWxUWjdiuk/hMcrde7DerQjZ9yG4IOw0+u9ZuVmq1Mp/PE0/EfQG/1ea0WJ12p0ep1gnFcr5QyuNLhWKlWqcWy2USpVqmkSl0Ep5cnGntvP7obueWrcsQhoXw/PeI4rdVmW8r43MrXLOWE+ZVVC0Cor+vRP8AwS2qQJXB6XQFU2ZhSYwMmY0ptDBoCixHQ5BaaGo30+DnOtNya1SosDPUfr4hKtb6WFo3Ux8QqbwCtZtnDIjVbh5DgyfKEHQVwhDkGIMCiYWmDzDcGa4tyrYGOfYQ2xJkqAJyccwtqY4kQuFzDOVdlPgqlHMdKXhEVN1DS+5gpHdQkvsI0SCEN4mVjyGlwwjJFEk3QdY+ZZgnWbpRmnYSJnsBE7yooL8BCMbB+j+q1+sEmvKFaEaVptfQ8Kfcd1Ngui00jcmck2r/A5n7osh+hm85xbP9yDYfFZhP8A3HWepDLPUOhmwrQ7aDJnULFCizHRXwYkM+TCSCikSpyQQ7FWeHg+xwiBEI0Lw+jsNJ02joJhPRbIZoNEC1ukprgOhMII2+Sm8A6w1gvR5mNEINBorNVtO9pmvTltaNm4obN7bt2Ln54MHNBw5sP/jjzkOHD5w5c+T8rz0nT3Tt2bN+oL/n2NH+Q0c27ti5sXfP9qOHes+c2nPyxOYD+7ccHNh94ujAubM7jh3Zcezw7pMn+n452/vzz7uOHe89efLw2Z8PHD926uLFX27eOnX16onLV05fv7775E+dPftW9x/adPTU5mOnNx/5afuJ0z2nzu45dXb70Z+2Hjq25dChXcdP7j19fs+Z87tO/7Lt+PHeX84ev3J1+4mT0e7u0Oo10bXrOem6Kn8c6PYDzJ5KrWMOiY7gsBo62+vb21N1dfHamkRNbaam6AtEuVyBVCxl0SgiPlutlLNYTBKJKFco2BK12GB1JkL2UMAdS0VNlgAUm7Lb47lUMBkPpuPhZPQruVyuUCqVcpVMrrT7vC63RydRmhQ6q1znkOu9JlsqnnA47Q6HzeN2Bn1eh9nitbtS0bhRrbfqzVajwWLQmXSakM+dioYsOrXDpA06jH6H0WnWRHzW+ly0MRdb3Zxb3ZhY0xjb0pre3JLZ0VmzqTG5tTm1vhjtzPvasp6WtKc55W3LhGoCtrqIPePV+4wSn1Ga9hoKAWNjwpHzaMMmcdAkDpklMbs8ZpN5dTy7hucxikM2pd+icOvlBglPwWUJGFQOnUTCo3F4HJ3OZrJ4XJ6AJ+BxeTwWm8NicSlkBoXIoFCYGCIBTcBgiUQciYglIglkJJ3Nyrd0/nzlt0xD/RKoeC7IPxuU+g6U/ldlYi4gPKuM/vXSytkrQQsAsKUQ/MIK5A9gLEvNERmoUgNNYiBz1ViyGEkRoyQmusEn0ri4Wg9X7WToPGy9V6Dzi10JtcbBlloYajvH5BeZfCKpmUFX4pg6nMxDMUYYSideYEKbo3R7jGIL03U+itpJ0rqoUpdYGHeqayMtNvftcvrgt/Dr//fKW19XPVyAvfUd9Noc+LU5sMv/qLzxT+Dtb6C3vobc/Br65zzMnTnou/PQDxdibv4LfPv/AQ5/U3X/vyuuzWE3oqo7aw+Lhc5/fM1ZBmxS07auBfuuzSPenQ2/vxB1ZwHs7hzo0PfoiUX4qXnYZ9/jn83HvVyIf/E95uVC/MwS4vhi/NgP5C6WFGW3IEJ+dNCPCkcRkTAhEaXFw7SQjxeP8uNxXiTCcXsoej3VaiXarBCdFqhRQ/R6sN4I1BrABjPYYIIYzTCzBajTy2PR6dcvS6XS59Lf7758/PvL3x//fvvu/atPn16XSu9KpXef/3794eOrj59ev/n4+sOnD/+xr3788v7t3+8+lT6VSqUvnz+8ffvq/fvXf//97tPnDx/+fvvu/Zu37998+Pzxw+eP7z9//PjlQ6n0/317/lAqffxS+s9O6XPp88fP7z9+ef//M7p+KpW+fCn9/ffnN6XSx/9T+/Kx9P5T6f3nLx8+fHo78+bZxF8zEy9nQq2blnGt81Ccfy3HzQbQV+J5yWLTT7/+8uOpk/uPH+s/duzAyZ+OnDqz/9BRtUZfVQFAgoACJlUpEfE5LDqJAAGBllWAiEKxxme1Br2eYCSu1gXAqGq3I1+XC2TiwXwymk19tbwCtBwIXlkJXbkcRKHzUATaSgCsHAAHVCIBFXAwFIsl0YEQBKgKCobAIDAUGI4h07l8sQKGxKCxRAyegsSQEGiCUCQXimU4PIlMJLOoDAaVSaEwhSK5Vmdks9hiPlcsYKvlwnjY67YbvU6rw6hxmVROk9qokSkkfKmQp5RKPC63VCyRioVKuUwmk4nFUqlUZjQZYpGwUiaXicQSoVgulSnkCrFYJJWIQ8EgkUCoAoGhYDigElJeBimvgFcAoJVV0EoQtLIKDqhCVQBhFUBwJQQKgMABYDgABAOCYCAQAgiEVgIAUCgMh8GwmBQ2E8cgo6gUSrqu5dajwZ+vXCbwDP9ewpldppkLsC9GhVagnIurKLOXV3yzaMX8cuASCHIRBL0IABWpJHoz32BkqzVMpY4q1tG0doErrDa6RCozS2vn6B1smZ4gU5McbplKy5BLiVoFxWMWWvRsnZqu1jAUBqbSzhJbsDIrSmZFW6IsZ5Jj81ONVqLcgJMYCXIHXWnh8UU0pZbXyRNcK8Pe+FfFpf9aeeWbqiuzwBe+AV2aA7s8B3buv1dc+Tfgt3+UXf4G+Os/K258jzr/b+Dl2ZAb3yN/+1+VN/5RNfQt4vZ/V/YAXUxSa2v7gFLhILHDSsfB+ZB2PrTp6ELhzX/Crn0Nuf4N5Pd/Vd37FjGxlDKxhDi1BD+8ADO2ED/zA3l0HmZ8EX5sOWminL6FxGfq9Hi3k+SyU5x2itvF9Pl4QR/f7xEE/IJQSBQJi3x+qs5AM1koZitGb0BqtDijCW0wIg0GtMWMMptQZhPKYoFbzMpE7P7I4Ms3z2ZeTsy8HH/xcnxm+vHks6HxmcdTT59MPR2anB4cnxqcmHky8XR4+unoi5eTL15NTj0fm3g6MvN09PnLienno2PTj8emBsemH49ND04+G56cHhofezQy+mBscnDy2ejEs5GJp8NPX00+/2tm+unY5Mzw+NTQzIuJ53/NTD0fH50cGpt6Mvl07Nmr6ecvpqamR5+9mpl+OTX9fOLF66cv3zx/+ebF89fPnv717Olfz2Zezkw/nxp/Ojk8PTo2PW6yJ/45D72girOgkraknEhlyArFrAR/NwAAIABJREFUlo516xM1Nb5E0hONeyIJVyhq8wZYHCGgHFixYiWoogIBg6MQKDQcAQFBVgKgBC6fpZDwlAq13mTjiYxgWCHgamipTdalk8VMtpj9ik5l42hMPJ2Dw9P0ertSY8IRaBQym0xkYTA0AoUjURpRWAoCgUcisEgkHgLDEygcsUwLACOAEDgQhAAAERUACJPFZzC4lZVgEAACAcBAAHglAIFAk8k0TmUlGFBZBQTCQEDYyjJAeWUVjcUvA1QtX1FetrKybCWgrAywogwAACMYXFEZELqyErSyAlQOgK6ohKyohMCxJCpTsLISXAGEAqrgVVA0CIICQBBgGJrOEoMgmDIArAIIB0EwlVVoABBVBYKCqiAAIKQcCKsEIQFVCAAIWgkEg6FwOAKFRmOJBAKZSCBg0Hw6TS3iO3SSuFdTiJmSPrXLoswW628O3jlz9aTObWKpOM6UsmN7cGNffN3uQNdmZ/N6h8RC/2bZ/H8uWTS7ErSwvEIm5eSizuqYo7k62JD3pkOGTNho13EMMopZQdNJCAoOUiOjrFvbePzkwE/njrQ353V8upZNFpGgcjpKwyNpRBStgmzU4F1mctwvziSUiYg07pe4jWyLlmlQMaUinEdA2aqUHzIZzpH5fy7F/P418NL/VN6cj770HeTyd9DbP+CvfQf77b/L7sxFXvsWfOEflRf/Dby9AHvuH4Dfv0fdmo248F9lt2dBRxYQLs0hFGk1SkN7Z1frqo56vy9jcbctRRQ5+K37flBe/wfo9+9g1/8Fuvk/oHvfIt6iFX9T1e9I0rdk+Sui/C1d+4qifEGRv2FrP/ANh8hcfAUAQySQyXgqCUclk9h0FhmPp+BxOBQKBUegUSg8GiVgs2OhoEGvNZmNFquJRqNiSQQcjYoik/F0BpHNJvEEBL7A6PE+Ghp8/mJ6amb0xV9Tz56NTk4NTj0fHpsemn4+PPX0ydjk4NTM8OTTkfHJoenp4ZmnI9PPhp++GJ2YGpqaejL9dHTi6fD49JORicGJmeHxqaGJ6Scj4w9Hxx+MjN0fHrs/OTM0MTU4PvFoamZk8uno1NPRqZnRkbFH41NPxqeHx6Yej00NDo8/GJ18NDb1eHRycHzqybO/psaejkw8HXv6avrF66fP/5p59mp66uX05KupiafjYzNjw9MjI9MjEzPjXn9m8RL80nJKGZAKQ9BAVWgGX6Q0W2k8CZHJJzIEJKYQT+PgaBwshYWnsklUFpnGorMFbJ6Uy5cx2SIyU8CRKOVag9UTjGVr0uGET6l1Wq3+kN8XDsTS0Vxd5islT0pjsIl0FoXG0hksKq2BweTyhWKeQEznCMVyrS+YkEg1QqFMIpCLBQoeT6bSWryBGJcn4fPELCafyxFxuCKr3e32BFksPoctYDE4bBaPweLJlFpfIEKls+gMNo3Co5JYJBKdSGGbHQEGR0Qg0YlEBh5HQaOJWByZRueYbE40noxCYVEoHBSKgsLQaAwRR6TJFDpQFRIIggMAcEAlDACAVQAgFQAogcYCwdArKqvKgeAKELSiCloGgFRWoYEQDACMrgAgKiuhcCgCj0FzKCSlkKsWc9VitkUl0EtYBgnTaxLHXZqYQ572qGuj9rRHHfXJ124tPHi69+LjZP959S/3rff/0g9/Vk2ULK9K3r9Ksdel1Njftat2qZLNcmdSqrUwzXqGWoSzKukBk8it5RnFRA0Pq+RiZQyEio3V8fEaDm5zZ8Pate2xTPTOnRub13SxcWgJjWgS0+0yhlVIc0iYTgktomEldZy4lhUzMuIWnkfD9hr4Pr3ApmC7hOTNcMKDMtokgD26kj40H3/na8jv34JuLULdXIS6Ph/x+xLM7wsRv/2z4tZ89B8LsZe/rbrxPfLmYtzlBZgbS0g3Z6Ev/6/KW3MQoysZp4EqHsjA5ejDPlvUb8XiGJVQriOwlweu71so/HMu/N4S3B/fQh7+CzI0G/0cKytZo58UjpLWX9IG/1Z4SqbYF7X/s9pXcsWfOSJeBBYPBqIgADiwArB8CbhiBYeMUQkYYiZFzKCKaWQxlSimkrQCbsBiTPu96YBXyeOw8RgmDkFFQmloOJOAJSAQoLKVDqd95vnTmWeTE09Hn76cmph8Mjb1ePzZ0MTMw5kXTyamHk5MPZqafjw5MzQ6+XhiZmR8+snEzPDM87Hx6f/ANjwxMzoxPTI2+WR8anh84snk9OiT8UfDk4+ejD94Mv5g6tmT0fGH4xOPJ6aGxiYfzTwfnpx+PDJ2f2JqcGT8wfj044npoeHxB2NTj4bHH45MPH76Yvz566nR6SfTL6Zfvn3x17uXr96+ePnm+bPXz56+eTbz18z0q+mpVzNTL2ZevnnVvXorh6rkU2V4FBOH5xBofKpASBYImVKVWGvhKYxoKpcqkAm0Rp7GyFcbBEodT6ElcsQYKg9L5qCJTBSJjibRGUyh0uDwxLKRZF6lNCJwtEowqgwEBYGhCBz2Ky6DTWUw8WQKnkAWiGUsHh+NwWNwBDgaVwVDo7BkgVAGhSGJJAoKiUPAMWAwnICn8PgSKOw/dgs0BkOAwtFMjoDJFkDhGDSWhMWScHgyDkdisXkanYlC51CobBqDR6ayCSQ6mc41Wr18oYLNFjI5YgqdQ2dwORyhSKRwe0JCsYIvkPAFUi5XLJNrdAarUmMMxzISqVokVvH5Mh5PyuNJ2TyRQCL3x5I0rqAShqxCYMBwNBiKBoGRQCgaBEOhMAQinsykUJQCtlbMMsq4BglbxaOa5BybkmdVcHxGsVvPUXGxJgnFIKIqucR0WHr2bG78VePTUmqqZJwq6aZL+unP6ofvhTffs558Uc6UXM9K9hcl14dS7kup9WNpzYu3W279ub6zI24zSh1qll1GUXHRSg5GK6QoWAQVh2SVsQwCclYlEVWsxMz6tkMob1ar1XScScoK6EUuBSOg5boVTK+K7ZJSHAJ8WEGud3BqXSIjD+OUkuJKdkHKPqZV3wEzH/0Tdvsb6MU54D8XoH+fBb46B3JhHuTqItTVBchL8+HXF6Euz4Ge/wZ4Yx789+/hV+ZAzn4HPL8IdXw26Lc5sKvfQa8vxN1cgj+6lCVbhp//P/PS3jiRQP3f/3vBonkACkll+0F2eSHrzlzEnQWoh9+jRxcQpheSJn7AP8eJn2MlL9HiVyjRDJj7HCacArCfwcWjWMEIUXiQJ3UKyUoBUUbBCskYEQOn4pFsap5TJw5Y1EGLymeQGcUsHgkhZeCNEq5JytUKWRYZ16bgmiQsNYei4tK0Yq5Wxj996ujrd6+mpocnZp5MzYyOjTwanRicfDY0OfVocnJwbOzB2PjDicnBscmh4dHB8enhyZmRqenhqenh8Ymh0enh0eknEzNDo5OD45OPJ6eGJqaGxsYHh0buj0wMDo89Gpt4ODb5cHjs/tjk4/GpwbGJB5Mzj0cnHo1OPByffDw89mBscnB07OHw6IPRiUfDow8mpp48fz4x/WxkfHr45ZuX7/7+8Obj67d/v3n76e3rD2/efHj99sObv97/9fL961fv377/++/Be48TtpAQw2JSeGyZQuV0miJhczzuyRVybV0CnQVB56o8Plsm7UilPem0L5Wyh6MCtYkr1yEJdK5MrTbbOBIZCk1GkdlkroTCFPIlKps/nG9ore7oaOjqrGvv+CoS9nsjAW/A73Y6w7FIJBkNBP3+gM/pdtnsdofTFQlHLBaTzWExm006nU6rUdttNr/fr9KoFWqVWqPU6tQandpmt1ltNpFYIhJJuVwBm8Vj0NlSicJgsLK5Ig5PzBWI2TwBncUhkulyhZZB55BJNAKJiieQyRQaDkekUBhKpRZHoGCwRCQKh0RhsTgiEoNH48giqQqDISCROAwaj0Rg4XA0GAKHIlBSpRZLpIBhCAgMCUegMRgSFk0kodFsMomBx4npdIdaaVOITRKOmk/VimlqEVnBJym4ZDWf5tIILTKaQULxaAUhq2Rtt314tPNjqfF5yT1WsgyVNA+/KB98lj0uyR+WFHdLsruf5Y8+a0e/mMa+mCZL5mclx9tS5FMp9660vmPbJqGmTiIx6sVMo5iuFpL4VCSbAFOwyHaNyMmjZmEw75xF9lnz6uct2SeQZCVim5QdMghDBr5dTg0Y+UGzSMvDKehwhxifMjETOqZfzvAq6AkRaYDFuVVGuvU9+t5S8q9z4T9+U3l8EezI/Kqf5oJPzgKdX4g8txB5djH62CzQ2XmwC4tQp2YDz8+DXPkB9fM88JmFiP5vyw/NBfZ/U7bznyv2/nvZyVmg/csw/uWojkwtmcz6+t/L584uL5tVtuYH/L3FpFtzkDdmw+8txA8tpU4soU7Ox43MQ9/9Gjw8D/lkLuzRHOjjefD734BH5uMeLET+sRh+EcZoVolcKmZSK2xxGzc6rVv1msMeR5dRlXEa0x5r0mWI21R5nyHn0WVcuoBeapVx405D2m9x6iR+qzoTdgXd5o7mmhcvJl++eTo5MzQ6+XBo5N6DBzcfPb4zMvFodGJwZPzR5MzwxNTj4bEHT8YePRq692T04cT08NjUk8mZ0acvJsamR59MDo1OD008HR6ffjw6+Wh08tHQyN3BJ388Gb0/NHJveOz+8NiDkcnBkcmhkclHI+MPRicHx6aGRicfj4w/HhobHB57MDRy9/HI3ZGJR8PjD8enhyafDY8/Gx5/Pj798um7Lx/ff/nw9su7t1/evf387s3fb998ev3m0+sXH/968f7V+y8fP5VK9cVWDIXFN1s9ddWJjtZIa0uwpTnT1eFOZmFkBl4kMaWS3oZaZzblSsUd8ajEYOQqNRKdBYajsCQybzzujyWVWjMQQUASWTSOjCWQygymSK6wavu2HYcH9p489lUyHoh7HXGfOxT0BiL+SCwQDHpCEW846guEPIGgOxT2B4O+QMDj87o8bofL7QiG/elsMhoPB0O+SNQfTQRT2UShNl9dm09lUpFYNJGIpVKJWDyWyeUampqSuWymkM/m88l0OpvLNTQ2rurubm1ra25paWlpaW9va+9oKzYWO7o6165fv2rNmu7u1V1dqzq6OjtWdbR1ddY3NhVq6gKhiMvjc7p9FrvTZLGrtQaFUuN2+602u9FoMOh1Oq1WIpYJ+UKDWu40640qqUklVYk4TCKaiUfphRy7SmBSsEwKrt+izQddSbcpH3N2teS6muqO/NjwsbTlQ6kwU7IPf9E9Lmnul5S3v0iv/c2/8Vl4syS+9UVy84vkTkl+r6R8WNIMlXTDJd14yfy0ZL05nVFGVyMVAzj5RqYwqpZIFXy8jInU8QkGIV0joGhYxHqFvJrNi1PYdUxuu0zhYnNkVIxPxfWqOGomSslASilwHZek51IMXJJVRLVI6W6VQC0gtRkkFzCM67MhV+cjLvyAOvrvsv1fl/fMqeyfDz4wG9D/zYoDs8r3fVfeNw+8dw5gz7cr++eDeueDji6EHf2+6ugC8L7vQS3/tWDjPNDGOcBV/16+bW75qcXw03PBRQC5IV1PJnK/n105bzEctxy94wf0xe9hZ+dBfpkDvrIQfX0B6spsyK158LvfI+9+B73/TdX976oefg/7cw74/mzIo7mI+/Ngd+ZBf1uIribRnEp+k1x4li/9gyt/wlGMUYSH2VwXj6bm0LQihl3Bybg1dUFT0Cipi3tvXDj9x41LD+/dfHT/1uDDW8NP7k1NPnn6dOzW7WuXr56/fffqpStnTp/58fiJgQuXfh58cvfO3evXf//t+u/nr904d/33Xy9fPXvp8rkHg39OzowOjz9+8PjPweEH45PDI2OPHwz+OTR8f/DJ3fuPbt97ePP2H1du3r7wx72rDwZvPR6+Nzz2aHJmZGxyaGjk3tDI3eGx+5Mzw5MzT56MPnw8/GDwyd17D2/ee3j70dDdoeH7o5OPR6YHJ5+PPH/z9NlfT5+/efHq3atX716+fPv8xZvnz9+8eP7m2cyrp89fP3/794fb9/4MJZJ0odiTzfnq6jy1hUhrY7i9Ib2mM9+9ii6UgdBEnsGcXbM61tbsyCa9hWyoppoulXHVWr5SD8PTYESySKtji+RMvgxD4SAILDSJg6Hy8DQBR6CwOr3VHa0dPZu/Wr1u9f6u9p3tLcWmpsa29tb25ta2xtbWhsbG2vpiTS6fzVXnE9l0JBlLpOKJVDyZTSYyyWgqFowEQ5GQL+Rz+9wun8fp99g9TofH7fZ7fQFXMOT1h7yegNvpdZocFr3FYLKYjBazzelw+TyhaMQT8Ds8rlAk6A943R6H1+cKhgLZXCaTzWQy6erqfG1tdX2xtrm5sa29tau7s727vaWjpbO7s3vNqrUb1q3buHbj5g27e3bt6929Z9+OvX27Bw729+/v6+3bu6+/p2ffjj37tu/Zt21f367de7ft2btjoG/vwP49/f27jxweOH3q+NmfT5w7e/zcr8eOnDjRtmbd/cnuv0qx0ZJx+LP20WfFg5Libkl+pyS9WRL/XhL9XhLfKElvlKS/l+R3Soq7JdX9L5qHJfVgSTVWshy9VU1SdQC4fRj9cSh/A0/qN6okEZM6Zld5dWINny7jM2w6JY9KZJOpTr1aLeLqZFyzmKVlk2wSjp5HUbMIeh7NwGdYxByPSuQUs0ximoJHcgvp+6TS38qwp/5dfmEh8twixJF/rjgxp6r/u8oDswAnFsL2fL1019dLe2dX9M0F7p1dvuvb5XvnVfbMrjg0D3xwDnDft+Xrv1mZ+r/mdH5btm0WcPU/luyaU/HjHNCGr1dqypGJbB2BKJw/Hzx/ORq+DNO0EHbw6/JDc4AHvy4/Pgt4/JuKX+dBL8wB31yA+HMu7N4c2L054JuzgLfmgW/Mrbr+HeDWPMi9pdgrFaQ0maJi0huxlAcg+muq9C+KZLyKfZgsCGvF+ai7kPR7DZKkUxcyyqQMXH0+/u79X3+9e/Xm/avXb19Mv5gYnx6eeTE5OjVy5dpvR48NHDs50Ld/24EDOw8c2Hnm58Pnzv90+Ej/iZMHDh7ac+DHnhMnDxw+uu/s2eM3bl25eOWXS1fOHT958NCR/t9vXvrtwpnDR/YfPT5w5udjv104c+Xa+cvXzv1++9KV6+cvXjl35+71C5fOnv3lxM1bl6/fvHDn7rUbty6e/fXkrT+u3rxz9fafN+49vH3n7vU7d6//fvvyrT+uPh6593D4jz8f3hgef/Di9dSrt8+fvpp59tfT1x/+ev762cTM+PjMxIPHg/ceDR45cYrNE89ZuJQpUVpjKaXPrw749eFQpqujZt1aUyhaCcNWoUgctb5u3frq1d3WWCzb3hYsVFNFUrZczZFpSGwxlsYmsfgEBh9P52MoXBSBjcYyURgWEkbG4elCrkSuUGlc9q8CAc/P3a19bbUutzueziczyWw+1dhU19za2NLeunr9um27d+/q693V19vTu3f3vj27evfs6t27Y1/P9t27tu7csXH7ti27dm3euXPzzp1bd+/avHPHlp3bN27dtGHrpg1bNm3Ysnnj1q3rNm9eu3Hz2o0bVq9f171+XVt3V1NHW0NHa7GtpaG1qaahNlebz9fmc4VcvpCPJ5ORWCwcjfhDAV/A6/I4rQ6r0233eGx2u9FmM1gseqtZbzXr7FaD02nxeGwut9XrdwbD3mgsFI2HE6lIJhvP5ZPFhkJbe9PqNZ2btmzYsn3r5h1bt/Xs3L5n9859u3b37uzb33Pk+MGG1bsCNYUnb+vGS/pHJc2jL4o/v0hvfxHfKkluliQ3SuIbJfH1kvjqF8nVL9LrX2Q3vshufZbd+iy//UV+t6QaKtm2HE+B6bll+DUr6BvLaOtFlg1NLWuai8WGhpqGYr5YU6gt1GxYtzaRTRSa8hu3r21oaizkcoV0POqzR/2ORNAVD7pyMX867I15bGGnIRWypQOWgl61iy76cSX6wDcrjn9XcXkl/tdl6BPfVpxbhDy5GH56EericsLx+eC+WeVHl6KOLUX3zao8vKDq1HLU/tmVJxcjTy/FHJgD2vjvlZn/mt/yr2Vbvivb8k3ZgYWQvlnlq+YARABsIt+EIYq/XwRZtAIDWo6priD0zQEMfFM28M/lp+eCD/9jxdlZoPPfAAYrKRNw9hScMwlhPi4njSFYoyjOEIIxgRc9J8snmMoMBodfWVELxd2HsUoiyzOmejzXNnzq7NAfv7999uzz2zdH9mw3CNhKBlnOpDRV5yYmxyamJ8YnRkbHhp6MPHo4+OfDwbt3792+efPKL+eOHznWe/xE3+Efd/X3bjl6rO/w0b7DR/qPHR84debH4ycHLlw8ffLkgcNH+0/8dOTAoX2Hj/YfPtp39GjfkSO9fX07jh0bOHX6yKnTRy5ePPvbhTOnzx6/eOXXy9fOX7p67vzFMz+d/vHU6R9/u3DqyrVzl6/9eu63Uz+dOXL+4pnL185fvnbh2u+Xbv1x/eadK1dv/Hb52q+37ly5/ee1G7cu3b53497g3Zt/3vr18qUfjx3b1tOzav362samWCbr8oU0RhuLJ4XAiXMXlS8DoRBUDkUklxitIr1JYrJqXD6RzkLjSlkCBUemZSm0XJWWpVBzVFq6RE7gCNE0DoEpJDDFOAoPR+aiiCwYgQHDMxBYBhpFkyHIUTTDiaGYoXhWBXTJ0rKvVjc1XlvT9svGjt49Pf37Bvp69+7t79k7sG93396evt49+/v37h/o6e/v6e/fsbdn6+6dm3fu2NbTs33Pnu179mzeuXP9lu1rtmxdu23rum3bNu3auXXvnl29vbv27dnb37t3f19PX++OvXt37Nm7u7dvd2/vrt69O/ft2dW3b8/B/T0H+ncP9O3s7929v3f3/r6egb49A/079/Vu6+nZ3tOzradn6+7dW3bv2rxj+8btWzdt27Jt+6adu7bu2LFl29bNmzauX7euu7u7o72juaW1obG5vrG5WNdQm68t5Aq5fC6VzSYymXgiEQlHgoGgz+tzuz1Op9PucNpdLofdYXG4zG633RNKkZU1ibaaoc/x+yXF7ZLq9hfJ7yXx9S/CK5/5Vz8LLn/iX/zA/e09+9d37N/ecy6851z6wLvykX/pPe/y34LrX4R3S9qWfeHF2Ng8dPMCTMcPuG6kcEM0v77Y1FjTVFvfWt/U1patrveFI55gMBDyhsOWTMJrsSqUWnlNTbZYrK4vVjc21TU31zc31jbVV7c11LW3N3Z1NG6KJTorScV/Ll33XdmRhdCflqMPLwIfWwA+thByeAm8fyF09zzgwcXw/gXQHfOq9i9GnViEOr8c92s5/vgS5PEV2GNl2ONLsVv+XZb770XN3yzvmQ/oXQQ7sQxzdD5463KsCEKJZRuJFPHiH2BLyrBVK9BNAPKJZZgf5wKOzAJcWoY9OQtw5rvKK3NA0zjhF733jcj4t8z6ReH8KLV+1ro/6VzvpdaSxl+yRk6LdZQfluRBsMcI9keW8Zkn82l07M2n939/fPfuzdv37z789fxpR0O9ViRI+DzbNqyZmhqbnB4bG3/yZOTR4yf3796/effe73/8+fvt29d+u3Dm+MkDZ88dObB/x4GBHUeO9h87fuDU6SMHDu49c/bIwMGec+dP9O/fuf/A3lM/nzh99kT//t2Hj/QdOdo3MLDr5E+Hjp04ePrnY0ePHTx/8eyxkz8ePNJ/6ufjP5/76eKVc0dPHDh2Yv+p04d++unQxSu//Hzu5LGTP/564ecTp45evPLrxcvnTv1y8uK1C6d/OX7h8tmrN85fuPzLyTPHTv96Zt+B/U0dXaFkVm/z8OU6Gl9GYooIdAGOysOQOTgaj8KWMvjKiirsvMWVy4FIJIFFoPIQWBoQjq/CkMFYChRNrQBhVgARSyqhiysgP1SCF5VXLQHAlgERK6swyyoRK0HoyipsFZRYhSABkSQQigxBkuFQQhpB2roUEvjnbNM/vlXPWkj8bsFX5/duvFmfuNFZ8+ux/YePHe7/cX/fob6BwwcGDh3oOzCwr79vb+++vX29vfv7egf27+3/D357tvXs2b5nz7aenu09ezf37F67beuarVvWbd+2cdfOXb37+g729R7s23egb+vu7avWr161bvXazRs27dixaceObT09PQMDew8e2HNgYM+Bgd0HBnb29+/c3791756Nu3Zt6dmzeXfPmq1bV2/eunbr9rVbt2/Ytn3Lrt079+3be6Bv4OihgaOH+w8d7Onv293fu3NfT//B/X0H+nv6ensH9vcdPND348G+Hw/s3d+7d39v74G+3gP9fQcH9h0Y2DvQ19O/Z+e+3Tt6duzo2bZp+6a1m9ev27xT4WheTsrU7yg8KNlufOFd+yK69JF74QP7yife1U/ca5941z/xrnxkX/3Avv6Jd+MT7+Znwf/L01s/13Fl++L5A967czMBW8xMlmRmipkt2ZKZQZZsMTMcPs3McE73YdARs2TLFEMYPDPJ5GYmE5rkTt6934F3M/7+oLyp+lTXqq6Gqr33Z63PWnvv7g9+PvH+z6Xv/Fzy/H+Of/zPEy/+eRn11G8p6U7a0Bm31pi0Hsp/izl3i+/tB/p7Ow3GfjtgJzDjnt0b4hNSV2alAq07ffB+W+uWfW+tMvR1gTYjDFhwFOQZQhU4hkBYGuMF2sHTGo5EjBb31dvMhn2Oop3OlTvUos1Kzjoxa42QswHNWGVIysPTVxHpa/pjcoDUVVr+Vl/mBj11tTNtDZWwAonPdWVtwqMLml7L6F+e7Uhbhcbm43F5kaz1fOaWA3lbu/uBbdv2JaUUpiSv3JO+HszeHMrcNJ258WH2tidZ2x+mbXqSsenj9M2/y9v536U3fiq5/u2B89/uO/vVrlNf7ir77dajv9ty7OMdJe9vO/pwZ2lf0Xrvqu2/K3jrh+3lP9Dyj999+fUfv/jxpz//9R///d9/+9vffv757//373/4j98HA57h4eD3//n1n77/4xdfff7Zl7/95LMPP/7d+x98+s5tV9WQAAAgAElEQVQ7Hz1/9t7bT58/mpodu7s4OTziGxsPzS1MTs2OT82Nj4yHHzyeHxoJzi9MhsLukYnI9MLU3ftz4Yh/fGJoanbMF3RNz02MTQ3fezAXGQnNL84MjYaGx8NTs+Mj45EHjxcGh32TM8ML96eDg967D+fHZ0aHJyIP3743OByYvzd99/7s0Fjk8TuPx6ZHxqYij57em56bDA9HWjq79x87uXPfsQ3bD2zYtn/99oOrN+8tXr8rf/W27OJNOcWbsoo2ZK5Yl7FifXbB+rTMlWlZq9KzVmZnr8zMKs4vXJ+Ruzq7cEP+qs15heuz8lZn5q3OzF+TvWJdXvHGglWbV6zeVrxu56p1O4vXbF+zYde69bvXb9q7ZvOelZveWr1h55o120ryVrVnrOxbubVlw/bKwnXnkvNeoepuOE+VaudPsV0tJArTGCFQhMpzDkl0yJJDlb1el8eru7262+P2+r2egN/hcYuaJmma6HQKDpVzOjjNwWlOzungVJVTVE5RSEHgVVVwqILmUNy60+dxBYOecMgTDnlDIW847Ar4dZ9P9/v1oF8L+FWvW3LpoqbzTo11KKyisJLKiArFSzQvkTyPCxwuCqQoMrLCqg5R1yVdV90u1eVSXW7N6/OGwt5QyD8YcoVDeiigh/yuUMAdDrrDIT0U1EMBPRDQvB6nR1M9uu4LgUxgcwm0YkcTO9X4+cvzH/7P0Q//eeLDf558/5/HP3hZ8tHL4x+/PP7Jy2MvXh5/8bL005cln748/uLliRcvT3zy8sQ7/zjy9K8HPv1nyWcvz/tn60lBr2kj1u3rS15lSFpjW3sIOXelr/LGzRvXLtXdPjPmrWuo3LZ9+1vHduZ/9ujCyx9rXn7TwdrPVl6/WF99q766qrmhtr21sb21sbWprrurpc/QY+rtBgZ6RbvFYzKLF2+xx85JJ847Tp6X9pZIu49T2w+T2w5RW/Zjq7bDRVvtxduBVTuQos1k4WaqeAuRvwnJ2wDlraOyNhriCyti8hoSC6DM4r6kop7kQjJ7dW/6mu2ZG/q6TYfWb4t5PTlmWeaZlDU9CXnGqAwtY204c0M4eXUoeeVoxtq7GRvuJa+dS14XiC4IJa0eTlvviS7wJxZrCQWBzLW+nA1KSrFetGl0w+7nBbufpG54p3DPZzD3Hx++88WLjz77+OOv//Tl3/72Xz+//Od///W/vv72qy++/Pw/f/rz9//53bc/fPOHr7/4/Ze/+/g3H3z04oOPXrz//MPnj58/evudtx8+e7D4aGFiamh2fuLew4WFhwtzi7Pz92cfPlm8e3927t708Fh4YnZ85t7svcf3RiaGZuan5u7PR8aHpu5NT92bWXx7cWJ2fP7+3Njk0OTM6NzC9PjkyIPHdyMj/vnFqUfPHgSHAnOLM2PTI2PTI28/fzgyPjg5M7qwOD0yOfL0/Wcz96b8Yc+jZw+HxkcrqqqLVm9IzVyRkJIbl5iTmJKfllmcnbcmr2hdTuGazPxVGXkrM/JWZeStzshbm56zJj13bXrumszcVVnZK9MzC5PTCxJTCxLTCxMzCpPSC2ISMpfHpC6PSV0Wkx6XmJuSUZSRvSo1ozgxtSA+KS8+OTcxJS8lvTAjZ1X2inW5hesKi9avLF6/Zc3WfVv2Hdl37NCuA6vT817p6enva+/qa2rrqGtqrW9tq2tpra1vrq1vqKlvrKtvbmxoaW5qaW7qbG/tbWszdXcjNjtLUZpD9ft9ultX3E7J5eScKudQZZfuDgRcvqDD45fdXkHTOacm6i7J5ZZ0nXc6OUXlZFVwaLxTU9weh8/n9Picbo/D5XF6vJo/4PT6nQG/FvS5l2gWCvnCg95gyOXzO31e3ulkVQevaoJDFxy6rOu87hR0TdQ12aWrHo/T43Z43Krf5wj4ncGAFghoAb8nFPQOhn1Dg96hQc/woHd4KDg8GByZuFrPZmzu2l1ya+i9qt/+s+y3/zzxm5cnX7ws/fjl8Y9eHv/kZckSPz95efyTl8c/+ueRD34+9sH/lLz7j2Pv/s/xp38/cv//7H381wMfvzw58vyO6GBUXT9/sztpRVXMipaEVd1HL1Ks7GMZOOxuX4icl+nqlsb2429lffb0xp8+PP/9Rzffm+9qa61uaKiurq6qul1Rcev6teuXr9+4cvHi+TNnTp87d/bihXPnzpRfKi+/VXamsvz0nbKy2vKyupNlTWXljaXHW0uPdpefaDt6vPXQsfYjpe0HSzsPHu87XGI6esJ8oAQ8UmY/VArtO27cc7Ru297mrbsHtuw2bNpr3roP2Ly7a/O+zbkbu9sGqnaX5kTlJsXmVRRssRVvsq/YQKzYyOdukLLXCZkrHTlrAtlrhrLWjxZs8+duHFz91sS2I0Mb943vPDK95/jUrqMP9595eOyyt/SUY8NOT1yBGpUpJxYPNXYvjA0zsK2zqb6rvlbAkYBHV3gGAWwsRUZCoVAg6NE1pyKqIsfRxPBQ6OHDxcX79/xBv+5zzdydnp6fnJoZe/D24sKDhfn78w/fvv/8/aePnz96+PT+3Yfzc3dn5h/MzT6YXXyyOHd/7t7bD+49eTj/aPHu2w8WHi/OPrg7//je/KO703enZ+9Ozd+bubs4e//xvYmF8blH84tPH8zcv7vw4N7M3bmZ+3N3n9xfeHR37t7s3YcLCw/uPnr+9MHzhyNTo3P3Flrau3LyVyam5kbFp8UkZsQlZUbHp8fEp6ek56dn5eeuWJmdX5ScnpOUlpOYkhefnBsdn7U8PisqPjM6PmN5bNry2LRlsanLotOWxaS/GZ22PDb9zajk15cnvRmdsjwqZVlUclRMWnRcRnRsxrKo1DfeTHljefIbbyYsi0qOjkuPT85OSsvNyC5MzSrKLFxfuHZb8ZrtqzfuzC4ofgVhKIRhIYpBaR6jOJRkEYKBcRrCSDuEWgHQCgAms9VgMPZ0d3d3dHS2tLTW1jXfqemsazB1dYNWC47ADEWxPE/zLCUIlCgIiiI7naJDpWWRFgVWEhVdk3VN0V2CQ2Nkhdc0XnNymiromqy7JYfGK05OdfIOp+hwik5NcDp5p1N0arLuVjS3rOmi5hQ1TdTcisur6G6Hy6f7fLrPq/t8rkDAFQy6Q2E9GHKHwt7BsDsY1Px+XyTiG4q4An5/JBwciQQiIW8kFBwcGRoZcgQi206Yk1ZW32lrfP5d44uXJz/6+diHP5949/8eefaPQ8/+fvjp3488+8ext/925NFfDz/668GH/9/+hb/snf1h79jXb83+uG/xvw9NfffW5Ld7Fv7P3uD7l+q671hg4tjpG6lFZxKKa2ML2pJWdVW2q5rXPxpCWOSGyy0BGF1yfNeYr3dYb2y4uWlqmAiG3aLMi7IkKpLslGWnLDkUQVUEWeIlgWUpAkUwALCZTKb+fmNne2dDff2dmtrKyq7aCgU1NFVeqbh45vqFs1fPnbt0+tTF0+WXzpRfPH3yYnnp1fKTF44duVJ6/OrJkssnj98oK606WV5xoqSq9EjjiRNXD5esLNrQ1Wm8crAsO3FFSlLBrYMlA+WnTMfLjUfLoMNl2KGT6P7jxN6j0t5j7v2lwyfOD504P3bq8tz5GzOnr949e+Nh+bV7Jy7cL7+6cPYWV36O2HdMWf2WmL1eLdoVbO0bDXi9DOMWONpuAwwGm7G/vbH+6oXz1y9f6mht7ens7Olsb29taG9t7OpoxVBQ1RSH7jRZLX39vZzAcALN8bSqq7TA0jyr6urgyKDu01WXquhqeCQSGYuobtUb8g1Pjs/dXxwcH/MOhocnxpweHaZw31BoenFhZHpc1VVO4samRu89Xrz35P7bHzx79O6TxacP7z5avP/2g0fvPbn/7qP7zx7ef/zg4ZPHj955+uCdpw/fffr0/Xd5UV5RuDo9uyg+OTcpLT8te0VWfnF2fnFsQnpsYmZaRl5aZk5qRm5SanZiSnZ8UlZ8UmZsYlZMYlZcYnZ0fMbyuPSouLSo2LTo2Izl0enLotKWRacuj02LikuPikuLi0+Lik2JjkuJjkv79Rvx/+tXUa++Fv/msqRlbya+9lrM68sS4hLSY+LTouJSo2NTY+LSkjPycwvXrd24ff2GLa8wIk/zPM6wKEmjFA2TJEoxMMXBJAOSFEgSEEXBNAWSJERTCENjFI3hBAwjNou9p6unpa6+9lZVbeXt2srbTTV1zTUNbfUt3W1tPR3t/T3dxv4+i9EAWiwoCGAYQhAERdEsy4qSKMuS4lBUl+byeD1er0PXnB5d8+oun9vl8TlcHsHh4BwOzulkVJXXnLJbV31e1edTvV6Hx6u63Q632+n2aB6vw+1R3G7F41EDfmcg4PT7nH6/6vNqwYArHPKEQv7IkG9oKDQcCQ5HgpGRofFJI61nbmtKKbxyp/XKO3+5/eHLE4/+dmD+p4NzP+6f+WHP7A97Fv5y8O5Ph+d+PDD7l4ML/3V47qf9I1/vHP1mz+jXe0a/2b3412MjX7/l/2xr5Kvt7vdPHLqwf/v+sqLN+1JW7U5ZdzlmRV1UTlP+NkOrWeUEnmV4f2TUOzGKsBQM2d975xFOIt6g7/7jxcjoyMjU1PDExNDE2NDEeGh4KDA0ODg2MjQxNjw+OjQ8FA6H/F6fx+l0i4LG8QonSjSjEkhYZDirmbaYaTtA2kDUbIGNBmCgz9LXa+ju6uto725p7mpu7Gioa62r6Wxs6Kypq6u61VJ3u+125a0blcWrNnX29J09fzYtJTc7vejKuXPXL5+5fubUtTOnbpaXVZ4urzp76tapE3fKSmtPlNwuOVp57HDdiZLW8rK20hPdJ8r6S8sM5WUDJ0/2l5c3nTnVcfacrewceKwMO3GOaGplIFAhCYEmnbIc8Pl03QGCtra2lrb21sFIaGZ2amZuanJ6bHR8KBwJhAb9oeGgPxJyunWH06HrTtUhCyKjOCRJkQRZEFRJ0hy8KtMiT3AMLfKsyGMUTrAUxdGCIuMsBRIwxTEWm62+udkKQqwkESzd3tlx684thEZll6r79KGJkfBoxO33Ki7NPRieWJwfm58Ojw27Q/7h6clH771z79mTiXvz0/fu9hnMGVkF6VnFaZmFxas3pWXmZ+auWLV2U3JaTlxiRlJqdnJ6Zkp6dmJKZkJyRkJyRmJyRlxSRlxyVnxSVmxiRlxiZnxSdlxiVnxSdmJybnRcxvKYtOiEjJjEjOiEtNjEjKi41NiEtGXRSf/+WnRUdEpySk5GRkFqal58fPqrr8e8sTwhLjEjJj4lKjb59eVxby6Pi49NWVuwdteara+MTU6MTU6MTk6MTE4MTYyHR0d9g4Mur1/3+Jxuj6AqjMgTLIvTDM6wOM3gFINQFETTCMeiPEewNErgVrutt7e3o729sa6xvrqutqKy+npF5dVrNy9errh05ealKzcvXF7CrYtXqi5fq7p8rfrKjcaK221VtV13GvrqWvqb24xdXXZDP2Q2ojYrCYE0hggcrciCqoiKIqqaU/d63AGf7vOouuZwu1S3LulOh9ftCvp9kbBnMKgGPFrA6w743MGAZ3DQNRh2BgMOv8/h9Woen9PnlX0u2et1BsJnq0xxhZWJOSVnKnZN/cfpie/fGvtu59j3+0a/3j36ze7Rb3ZP/3ho9j+PTP75wNSPh2Z/OjL5w/6hP+0a+mbP2Pf7B/+wY/anI/P/dUT5cKXj43Xujw6frTuckLUuPmddfMHq9FVHEvOvRmdWJBZ3bzpk7jCSqser6Lro1mhJ6entefJ0QVR4ihcfPH3o9LrcwaA7FHSFAlrAp7pdqtutul3+SDgyNhoZHRmZGB8ZHR0ZHAp7/QGX1+30aLJTFwQHTTlYTmV5meZEmhUomscJCSNkBGchmAJhAgBQqw2zWDGLBTWYkX4zMGCwGfqhPoO5y7Bjy96eXnNTc2tWWv6avNW40WTr6TB3thnbmgzN9aa2JmNHc29LbW9LTV9TbW99Q099XXdDfXttTWvNnfqKmzU3rt2+drnqyrnKq+duXDl/5dK5K2dPXzt3qvr6hdqrF2ounb157uS58iMnSg+eKD1aerK0rPzkmbOnz54/c/HyhWs3rlRW3ai+c6uupqqxvrq5sbajtbmnq6Onu6u3p7u3p6uvt2ugv9tiHoBAK4oCOIUQFMYJLCMwDM8QFM7wtKjwiiYzEis6ZUlTWFVQdYcsSyzPCpIkqwrLszAMWuxWgqEEWeRETnRIgiJSHIOTBM0yikNVHDInsiiF4xIjenRB10hZxFnu6o3KzOwVKRkFaZkF+YWrC1euLShenZ1fmJKak5CYmZCSGZecHp+cmZCclZiclZyclZKataSHk1OzUlJzklOyk5JzEpJzE5JzEpKzYxMzo+JSoxLSohPSouJSo+JSl8elxCVnvr4sPiomMSU1qyB/ZWpqVlx8SkZGflxixmtvxsUmpEbHJMbEJERFxUXFJsQkpuQXrixeueoVThAERZadDofbpfu9vsFweGx0fGpycmZ6am52YnZqfHpyYnpqcnpqZGoiMj46ODoSjAy6/H6Xz6c4NUGWWIGnOIZgaIwiMZrGaIZgWJJlKYYlKBrBCRBB7RBssQMmi81gMvf2D3T19HV0dDU3tzXUNzXU1NfevFN3vbL2WkXt5Wu15y7Vn7tUf/5y/blLjRcut1650VNxu6+ypq+63tLSbu/sAQcGEJuVRBGWJkWeVWRRFgVJFlSH7NBV3au7vC5VdyouXff5faFwYDDiC4XcgaDu96l+txbw+QdHLlQCcYU343L2Hru82f1+qf+LXWPf7R3601tDf9g29s3usW/3Tv1wcPrHQ1M/HJz8/sD0Dwcmvt838vWuyB93jn27d+RPu0a+2vnkf8pGv9nBP1sV/O3h2+aDGYXr0wq2xmWvSs7dllZQGp17IWZFU9ZG24U7vOwZVP1eZyDoGxrpN5vGJiLTs5MQhjx4sugfDGget8OjS7oqaYqkOWWnLjmcgurgVVVQVNHhkB1O1aHJikORHZLoEHlF4ASeYQVOFHhJFhRFkFVe1gTZSXEaSesc7+R4iWF4kiIhiAAgAkIICEEhCAUAzArCZqCxthkE8O72vvLyC+fOX7EbjKjZhBhNqNGMmyyE0UwOmKl+M2ewckYra7JwZitnsbIWG2O20EYzbrTARhNoGrBaBqymAZPBYOjrH+jtNRj7AXM/ZTNwkJkBjLi9f6C3vampqampqbam+s6dqurq2zdvXr9+/erVq5cvXjx/4fzZ82dOnzlVdupkafmJ0rKSkpMlR8tKj5aVHik7cfTUyWOnTh4tLzt68uThsrIjp0+Xnj114sLZ8kvnyytuXrxVcflmxZWqqhvV1bdra2saGuqamms7Olo6u9q7uzs7u9p7ejv6DL1GmxHDQNDSZ+ttQvubiP4GpK8ONbbglk7S2keBZsRuVhyi061rXo/q0lRNq66pS0nNiE9Kz8guyM4vLFq9bsXKNVl5KwqL1iYkZMQlZSakZsclZsUlZiUkZMXFZ8QmpMckpsckpMYnpMYnpCUkZMQlpEfHpUXHpUXHpSyPTY6KT4mKT4mOT4uJT41NSItNSI+JT3vtzZjU9JzklIykxLTCotXpGTkZmfkJSVlRUUnxCakpqZnZWXn5+YUrClcWrVq9euPGtRs3vcIIIitKrCQxssDKEiMrlCxRskjLIqNKrEMWNIfs0pxetyvg8w+GQ8NDI+Njk9PTszOzMzMzE/OzY3Mzw1MTQ+NjQ6OjwXDY5w9ofr+s64LDQQsiyfMYw8AUBZMMxnIEz+Ech3McwQkELyI8h3EcwXE4wyA0hVIkgmEQglkByGi29vYZOjt625o7m+taGm7dqb12s/byterzl+6cuXD71Pnbpy/cOX+5/uqN1orbnbdrBuqbrW0dYHcPYbQwdpBBUJ6kZU5QJFFRJNWhqpoqu1SnT/dFBi9Vg3HFl2Kyt+wpX49N72GerPL+ZpP/91uDv9888tWO8W/3jH23b/Sb3aN/2jX57d7p7/dN/3nP+Ddvhb/YOv7t3snv9g/+x/bZHw48+7nc97sdyrubDc7DBRvWpOVtTsxbG5NVnFq0M67o3PKCmvhV7Wv3tYCMzDpVXtVUn89gM/AS/uHHb0OYZXJm+O79ufBwJDQ8GIwEfSG/2+93uj1Ot0fRdMmpCYoqKCorShTHU5xIcSLNCAzL0wxH0SzBsATDETRHUixNsSzFsBgh4KTKcionSAwv0ZxIszzLsRzHsZzICQLLS5wks1LJ8VKT1drVNVBQuO5Q6Sk7jGMQQdgxHERwO0wACG1HGQATEEpACAFGeRjlYUxAMB5GeRhlIIyCMApBSBxDEQyEMRDHcIykEYqjaI5jKJ7jJVF3qk6HwvI8QVEYgaM4zrAczwuMwOMcA1MkiBN2FLXBkNlmM5qMFrPJYOgzGHoNhr6+vq6urvbO9qa21rrm5pqGhtt1dZU11bdq7tyqqbrSVHel/s6lqhunb14uu3K25ELZkbLSwyWlR0pPHD1ecujosYOHj+w/dHjfoSP7Dx89ePzYodKj+08e2Xv2+P5zJfvOHd197uiekwd3lh/efbbk8Pny0urqW41NtS2tTW3tLZ2dbRUVFZs2bcorWJGWnbt5+1uFq9bmFa5MSc/JyCyIjU1PTs2LT8qIikl9883EqKiUZdEpb0QlL49LWx6bEhWdFB2dGB2VGB2THBWbsjwmaXlM4rLohKj45Pik9ISkjKSUzIKitRnZK157M+bV16MysvIzsnKTUzKyc/JT07LiE1ITEjLeeCMuLi61uHjNhvVb1q7ZuLJ47YqCory8gqLCla8QrEiwAsFyBMdTgkiKMikphChRkkxJMqMojKwwksyIMieKjCBQHE+yPMnyFCfQgkgLAi9JksPh0F0efyA0GA4PRSLjY0NjY2MTk+NT0+NTU+Mz0xMzs6MTUyMTk4Mjw75QyOXzOd0eWXNxqkLzPM3xBMOiLEtJIsnzOC/ggojzAs6LOCcSrEBwIsYJCMUgOAmjGAjBFivQbzB19fS0trY11zfW37pTfeVm5blLN0+euXPyzO2TZ26VnqoqP3Pn9Lm6Cxebr1/vun1noLbe1toGdnZgZsup8+1xK8qWp65auzsXntjl/d0W3+82O15sdn22JfLl1rFvd499tyf85dbA5xun/rx34acDC/9n39xP+4a/3j78za7JHw+NfLt36Kvd8385/PDnsvAfdnHzxzcf3BydWpictyYusyghd1Vi4aFleVeW5Vw/eLIZZQSEplCSQRlhALD3DnQ8fnrfYBlQdWF6foriWV6WBUWRnJqiu5wel+73OHxe1eNxeDya1ys7NVFxCIpTUDVF1RwOp+rQnZrb6dBUh6aoTll1SLIiCLIgiAzH0hRD4jSBUhhGwggOIzgMYzCEYiAK21EAQFGEPH/hktlqr6luW/5m2pGjpxCMhkEUAmDADtrtIACAoB2EAQgCQRiCMAjFYAyDMXQJCIahBI6RJEGSJIMxHM7wFM3yNKvijIPjHZouOT2s0805dEZVaUUmBQHneYIXOMWhunyq1yt53KLbI7g9gtsjeTyq16P5fJrf63C7ZE2THE5JdUiqKqkyLwusyFE8Q7AURhIIjoEwACNWnAAIwoZjZoqwMYTdZunv7evs7u7o6GxtaWlqaqpvaKqrb6qub7xz505FVeX1qorrFdeuXLl08erlS5cunD97tvzM6RNny0vOlB0/UXqk5OiB40f2lRw7WHLs4OGDe48fO3z46IG8wqK0rLzs/MK1G7Zm5xXFxKe/+lp8VExKTFxSXl5xYmLGr1+LiYpN+3VU4mtRSf/2asyrr0YveyMuOio+K6cgb8Wq7Pyi7LzCrLzCrNzC7LzCrJwVWdkFiUnpcfHJy6LjE1Myk9Oyk9OzkpIz0jOyUtMy09Nz4+LSfv3r2OXLExITUhMTUmNjE6OWxy1fHvfmG9GvvvrmKxYQtYCoGUDMAGKDcSuC21DCjpB2lLRjJETQKM0t1YcxhiM4HucEjBUITqQEmeQlUhRJQcRYDmM5hGVghoJoEqEoCMdBDIcJEqNpVpZFh+bQ3F5fMBSODI+OjU9NTc/OTs3NzizMzs3PLtxbmJ6dGZ+anJqeGh0bCwyGXT6fommS0yE4VEFVOUkmBZHkBZLnSZ4nBQEXRUpRKEliJIlVFFqSSEHAWBYiCRCDbbDdbLP09/X1tHd2NDY13amuuV5x+/y126cvVpWduX7qwp4DFYmFx5clF67Ykut8cmrqx0Ou3250vtji+3zn0B92zPz5yPAf9gV+uzvw6b6Rz05EXpSGPzkR+vi08+0S4e5R7fEZ19uXlXvn5flT7ieXQ+9WsEM3j54ueT0hOyazODF7TVLWqtT8rXH5ZWmrKqyIPjg04Q4GdZ/X4fWKmtbW0Xp3cUZUOKvNuPjwLkFSCMWgDINTDEzSMEkgFInQFMYwGMNgHEtyPM3wFCuQnEAyHMkwJM1SDEexLEkxJMkQBIMTDElzOM0iJIWRNI7TBEFjGI2iJIyQKEahKIWjNI4zKM4YzcC5i1dACK253bxm1eaW5i6CYCAYAREEgnAYIVCEwGEchzESxnAExxASQ0kcJUmcZgiWJhgaY0icwgmSoFmY5lCaIwiGphiGommWpXmR4RSKV3FRwSQJFQRMEFBBwEWZVhy06mQdGu908ZqL03Red4luj+L1aYGAFgq4wyF3KOwKhFz+oB4Ian6f5vc6vV7F7V6az+dVhZUVVlZpSaJ4nuZZkqFJlmYFjhE4mmMplqVYhmIZnCZxCidpgqQJjMBQDEUxBIAAG2i3gjYLYDbbTCaLwWgaGDD09vZ2DfR39/R0dHS0NDTU3rlz+/rNGydPncnKK0pOzUnPLIhLzPj316ITU3I2bd25ecv2bdt3bdi4NSEx/dXXov799aj//eqbr70Rl5SUnZVVmJldkJVbmJGTn56dl5VTkJW7IiunMCOzID09Ly0tJz4+NYcu/HgAACAASURBVCkpMyklKzUjNyY+Ja9gZX7BytycgviElMzMgqiopFd/Hb08KiE6Ov7VX73x+htRby6PfWN5zKuvLf/fv3r9FZggQQy3I4QVQs0AbLLDRhvYbwH6rEC/DTQAkBlGrRBqARErgthQDMBwO4YDOAETJELRKMujrICyAsoJuCASgogLIsEKOMPjDI/RPEzQME7DBA0TDIiSAEpAGAGiGIRhMEFgNEVxrKjIDl3z+n3hcHh4eGRsYmxianJqenp6dnZ+4e7C3Xtz83fHZ6ZGJseHJyYGR0d94bA3GHIHAprX43C7BFVhJZERBUYUaEEgeI4SRVqRKUUhRJmUFEZWGVElBAVnBZKmCVq6VGWIzdkbk1qUsTKnkz5MTR1Dx49hI8eYsTI0fIKMnId9F1HvDat0bYC4AYpNsNhqo1sNcKMZbcb5PpTtR1kjxpvN2IAB6rZCvZV1d1IK099IS4/LLkrMKk7MWRuXu3/F5suiKzA7d29idmbi7vz4wtzCg/tWu93lcT57/shiN87en5xZmA2PjgeHB/3hgMPnk90e2eWWdZegOjhZoXmRYDmEZFCCwUkGJ2gMp3GSwQgSJQicoHGcxjAKwUgQw0GUsMOYxQ7bAMQGojYANdtgsxWyWEGTBTBbQIsVMpns7W1dFy5fbWxpv1lxe8/egxU37xgHrCaT3WaHbSACQhgMEwiMYwiJoxSOUQTOkARL/6K0OZ7hOYbnOIHnRYYXaU4kWYHmZZaXGFagWIFkBYzmYJIBcQokKIAkAZICSNqOUyBOQQQNkQxILX3djwZpBmY5lBVwXiAlgVMVweGQNM3p9eh+vycU9A2GfYNhVyDgCYUCQ0PB4YgnHNQDAafXKzs1XlaX3DQtS0uLcHhVlTRN1l2yrqsu3eX16F6P5nG7fF7d63F63Q6PS3Hrsu4UnSqnyqwssrLISALFcyhFgDjab7ZU1dadu3zt2IlTO/YcKFqzaUXxhpz81Rk5hfnFa4pWr19RvDo7ryglLTsuITU6NjEmLjkqJjE2PiUpJSstIy8tMy8nvzh3RXFuXlFubmFefnFBwZq83FW5eStz8otzcopyc1dm5hZn5xWnpmcnp2Tk5q7IzszPSM+NiU391atRy6OT0tKzU1MzY6ITXntt+evLYpfHJr36etSv/v2NVxSXS9Y1QXWykkrxEkZzMEnZcNyKolYMtSCoHSUAlLDCqB1FAAyzI4gNhu0wYoNRG4yaYdQMoxYE+xesKGFDCQAn7RgJ4CRE0kuASRYhGZigUZJBSQqlKJSmIZIGKRoiKZThMJoDcRLECJQgUYJACAIlKJxiGV4SFYemu3yBYDAyNDw+MTY1PT49Mzk7N7cwv/jg/r37i/cfPlh8cH96dmZiempkYjwQGfSEgg6v1+n1ObxeyalxkoxxIsbxNM8JirN9AEvK3x6dUpCQkXniwpFWQ1W3tbHX2mCBurtNnV2mLisGWFGrwT4wYDUCKGQDzXbIZraZrXaTFejv7m8xWHrsmMmKGzqMrY0dtT22mi74YlR6fGxKTkJGYULmiriUdQcOXZYF2eVwSKoiaQ5Zc7q9PjsIgIjt/Y/fHbAaPGHXwuNF7+BgeGxkeHJ8fGZqan5mbGpiYnp6YnpqcnZmanZ2ZnZ2ZnZueGTUFwgGwoOBYCgQCPq8Pk3TZFnhBJ5kGJJhMYrCSRpHaRgiQAC12SCzFTRaAKMVGDDb+k3WXoO5u8/Y3TPQ1tZZ39hcVdNQUVVTWVVbVVXb2Nje3tnb02voGzCbzIDZApotoNUG2eywzQbbbQhgR2AIhyAMAGEIRhAEw3GKIBmc5ghWoHiJFmRBdni9fp8/6PYHdJ/f4fKomktUHBTHwwQB4wSEEQhBYhSDkCxEsSDJ2HHSgmAWFLNjBEBQEEVjNIszPMkJJCeSnEAJIi3LlCwRgsgpqup2Oz0eh8+r+ryaz6v5fC6/3xUI6OGgOxRy+QPuYFD3+z2hkDcc9obDgUgkNDIUGR8dGh8bHBuJjI2ERodDI0O+wZA/EvYNhtxBvzvodwV8Tp/H4fPIbk10aSjH9VltLT19da3tdW2dDW3ddU0d1fWtVbWN1ypuX628feF6RfmFy0dOntp/tHTXvkPbdu3b9tbedRu3rV63eeW6TcVrN65ct6lw9bq8guLcvKKCwtXZuUUZWSsycwrTsvLS0vLS0vJT0vPSMvNSM3KXR8XFxiXFx6VERye88WbMq6/HZGStyF+xMi+/qCCvKD0t599fffN//dtr//ar16OWxb8SHB72DQ66AgHV7ZY0jVNURpJIiSclDhNYlONQhkEpGiVphCJhioRJEsQICCMBlLAhxBJRTRBiACADAA3YwH4b2G8Dei22fhtgACAjBBtB2AQhZhizooQFwawwZkdwECdgkgQICsApmOFghoMoBqAYkGIQikFIBiEZjOYwmkMpFiYoBKdgjIRQbElagzgOkwRGkTTP87Ikqaru9QTC4cjo6Pj01NTc7PzivcVHjx4/e/7svfefvvvuoydvz91/MHX33uy9+en52dGp+XPXat5MyIxPyTx+sqSytqK66XZda1VbT0O/vb3D3NhrbzKgDd3gTTNZCQhVZuEq5KzA3JVW9bxdO0sPXrU5TvezJWignBs747p31SycO3Zx+7Lk+Ndi034dk74sNqUgbeWlA6Wt5y52X7xiuF5prWmAWzqIfgPQ29PRWvPs+QPYZiNxeH5xnhcEQZJYReZkkZdFXlF41cE7HIJDEzWX4vboAZ/u92oedzAUDoUj4VBkKBQZDQ+NRoYi4XBkMDI8NDI8OBwODPrcflVWeYbjWY5lWJZlKZohKJameYriMJQCAcRsNPf09rd0dDc0tzc0tjY2tbW2dXV29fb0DgwMWAxGq9FoM5rsFitgtQEAAIN2BLSjAICCAArDqB2AAAAGQdQKwFYQscGYHcGX5BJBMyTLkSxH8wIjSJyo8qIiOZyyQ3PoXofLq+oe2akrmlt1+RS3V9BcksujuH2Ky6O6fQ5fQPMFdV9Q1tyy5lF0j+RyC7pL1F285uJUjZMdjChTkkgpMiVLlCyRkojzPCbwBC+QvMhICqcogsMhOp2Srilul9Pr0f0+dzDgDYcDw0Ph0dHAUET3+5dI7gr43cGgJxR0hYKuwZAz6NdDQUqW+mxAh8HU1NPb0NlT397V2NlT39pZ3dRa09JW19Ze29ZZ195V195Z09Je29pR19ZZ19JR09h6u67pdl3TrZr667drL9+qunjt5oXLN85euFp2+kJJ2dnjZWcOHTu5/1DJ7n1H39pzaNvOvVt37Nm2Y8+WrW+tW79l1eoNxas35Beuycotys4vys4tSE3LSk3PTk7LTkzJTEnJSk3NfiU4PBwYGvJHIv5IJDA05AmFdL9PD/qcQa/qc4u6k5UkRhApjsdoBqVplGYQkoEIGiQYkKQRkkFIGsAIO4rbURzESAAlrCi+FGPNMGpFcROEWFHcguAWBDdBiAlCLAhmBmELBFlh1AZjNgQDCBKkaICkIIoBSRqiGIwVME5AWR5leIThcFZAaRahWZhhEJZBWAaiKZCkIIICMOIXoEtA7AgMYRhKUiTLcZKsaJrH511aBTE1Nzd/d/7xkyeByGj+6i2/joq5Xn/Eppyz6eXk0Gl69Aw/c1K5e4aeOircO+x55+jEF6civz0S+f3hqW9OTn5d6vvNHu2jHSNfHQ9+fpB7e4v0fOvwnw48+kcZN3t6V8nOTTu2ZeQWFm3cvm3fwVNl57oaG6uvX6+4fOnG6dNXS0qvHzp+Zc/h83sPXiw7vjg/buvvvl19ffHBtKW+3nTztqW+CejowPoGWItdgFCJoGSKkWhGYFmO4xmaoWiKoGmS4ylRYmSZEURWEllJ4ESeF0RRkEVB4QWJplkCpxiSZSiGoRgcJQiUoFCaxlgaY3hKIBEKAmCOFzGcsgMIAMAIghE4iWM4gmAIgiEIiiAYgiAQCEIADNtR0LbEWBgCYBCAQRCGIMQOoTYE+4WrCAEg+BJpAYywI7gdwe0wYYOxpU6xo6QdIQCUhHAGIVmEZDGaQxgO4wRakFlJ5RWnoGqyyyPqblKUKUmhZZVRHKzq5J0u3qkLmkvQXLLmlnWP4vGJulvQXKzqZBQHJSlLt1CSgnMiyvIYx+GCQIgCxnMYz6Mc9/+GDYuyLM6yKM1gDIPSDMowGMNiHI8J/NKSAYihrThhRjEjjPQDUJ8V6DHbuoyW1t6B1t6B9j5D54Cpo9/Y1W9q7xno6jf1Gi1dBnPHgLG939jWa2ju7mvo6K5t7ahubL5T17hE4JqmtobWziU+V9U23rpdd7Oy5mZlTUVV7fWKO1dvVF27efvqzaqrN6qu3Ki8cr3y8vWK81eun710tfzcpZNnLpSdvnD8xOlXAkND4dHR4cnJ4cnJsZnZ8dnp0enJkZmpoemJyNT4yMzkzN35uw8ezN1bHJ+ZDg4PuYMB3e9TXC7OodKSRAk8yXOUwJM8j7McznAYzSIMhzAcTLMgSQMEBRAUTLMQxSAMh7I8xgmkINGyQgkCwfOkIBAch3EcxvMYzxOCiPECxv1CVITlAZICSRqhWZhmQYqBGQ6kaYihQZoGCBokaZBkYIqFKQYiaIRkUZqBKQoiSJikEIrGaRajaIQgEIKCMApEMQjHUJJgRalrwLZi3fozNasdjw6p720d/+5A5I97hv+0L/jFXubZOuzBCv/nO8a/3xf54/bhr7aPfffWxJ93D365Q3l/rfbJ5um/HHF9tgV9sBp/vDr4x93CwyM1/ecEB97Z245xdGNnR31zuygrjKDSgoQzLERRIEXZEQwE0Tt37iiqGBkKXLtxaW5mxN7ednnPkcv7j13Ys//i7r1Xd++v2Hfo9sGj9UdL28vO9J2/Yr5Raa+ugxqbkY4Oor+fNJsoAKRhjIIQCoJIGMJgCMMIjCBhlIAQHEYJGKVQnEFwBsUpBMVBCLPaYLMNstoRoxXs6TeZLUB3r6Ghqa2lpdNstuEIQZEMywkcx7Msy3G8IsuyJKmy6pQ1VVBkQZEEWRJkRVIlUWZZnqBZhKJAjABQAsQIGKcAjLRjhBUlbChpQwk7QizxE8ApG0baMNKGUTaMBnAawigQo+w4acdJACVAjIRwCsIpO0YCBLXkrCGKQRkO50ScEwlBIgSJFGWclyhRZmUHIztoWSVFmRAkSpBpUVliLCFIOC8uXbx05hdDUnBe/BeWHrhk4Lz4r+FqxTAzjJogpN8G9lqBXhvQY7X3WYEl9FrsfWZ7n9ne/y9YgH6zrdds7bXa+6z2Hou9x2zrtdi7TNbOAWNbT39zd98SWnsHmnv6mrp6mjp6Glo761s6ahvbqhtbb96pvVJx+3pV9c3btbeq62/errl5u6aqpr6ytqGmpa2htaO5o6els7e1u/8V0ekUnc6l/eKCw8GrCq/KjCJjAocLLCVwoqp4g4GR8bHZu7MPnzx49t7T9z58972P3n3+wbO333n73qP7Uwtzo1MToeEhlz+gutyC6ljazkZJyr+aeMkmlxpUkjhF4WSZUxRKUogliDIlq7TioGSVlhRKVGhJoSWFFESc5zCOxSgaxAgbitsxwoJgJhi1oLgZRiwIakUxO4pBBAnjJELSGMMvNT3K8gQnULxE8CLCcgjFYhSL0izCMgjHIAxD8zJI0Sa+2vNBGf/uWvWTNb7fb/V/uU3+aAO0WIA9WBH+w67Rb3YN/mFb5MsdoS82Tf55z/BXb7k/3SS+u2ri+/3zPx12vr+deLBW+WSD9HRvteEQKfdOL0w+evoQZ2jdFwyNjHqCIc3jkZwuzulkZJUWFV529hgG2nrbn334vL2zTZW5ufuzCMshJGOHIbPV3t9r6GrpbKttbLhZVXX+8vWTp68cOn553+FLO/df3rb3yvZ9l3fuu7nvaPWRk40lpzrPXOi/csNUWW1taIE6u9HefqxvAB0wYiYrZgFQGwjbIRBAQRCzg6gVwGwgbgFRoxU0WmGDFe43gwMW0GQFrVbYBqJ2BAcQDEJxCMVBCAVBFIJQBMVxnCQJmsBJAidxFMMxnKIYkmZZUZJ13eFxy5omOzWnyys7dVHVBIdT1nRVd/OKgxEUWlBwToRpDqJYiGRAjIIwCsRIO07acBLASAinYYJGlnwuwy0RFaIYhGKXsqElTw1RDEDSdowAUcK+dDtG2DESxEgAo2wYsQSA+MULgCQNkjRI0DDNYpyAsTzK8kvHpbCxFDmWRgvC8kvhYenVIMnYCcqCEWaMMMGYEUR+AYQOAPAACA8AUJ8NHAAggx0csIH9NqDPau8x27pN1k6TpdNk6TKaOwaMnQZzp8HcYTB3GM0dJkunydxpNHWbLL1GS6/B0muydhrMHQOmtn5je+9Aa2dPQ0tHfUtbQ2tHY1tnc0dXc3tXY2tXc2dve7/xFQAn7CgK4jiI4wCG2RAYwFAbigIEDpEEROAAitoRGERREEVgDCVpSpBEzeMKRsJj05Ozi3cfP3/67gfvf/DJRx9++ul7H350//Hj8Ni4KxTWQyFnIODw+x1+v+L1Si6vqHt4p0YrCsELKMPCNAOQtJ2gAJJeqjTYMRLASBAjIJwEUQLECADDIYIEMcKGohYYscCoFcYsMGqGUTtOAjgB4DhMUjBJQTiJkBREUkttvdRhAEHZMcKOEVaMsKI4SFAQyQAEBTMsSNEATsEMDSpmcvqk8sEW5yeb1A83uD7bwTxdAy3ku3+zbe6no0NfbQ9/uT305Q7Xb9aGv9w2/t1+z++2Cu+tdr/Y+PbfDo1+vY19dxX73lr3J4drDHsBovPeg7v37z8cHZ1478P3Pnrx4sXvf/vi89+8+PyzT3/3208++fSD9z96/uzd2bm5prbGe48WHW5tYKDr8bP7kkfnVAevKIKqs5KDFhVCkElBRhkOJGmIZACUNFrB3j5TZ0dvQ11LbWVt9dWKm6fOXT564vy+I6d2Hijbsb98+95Tm3ec377nyq4Dt/YfrT9W1lZ2vuvsVcPV2+aKGtudRqixDW7tRDq74J4+oM9i6TWZ+0wWo81ssluskA1AbSBqhzAAxgGUhFAawhmIoGGKgkkKJigQwSEUhzESRjAYQ0EEBRAUwHA7itthDEQJGKdBnIRIGmFZSpIdbq+s6YrL7QoGvYMRhz+gev26P+gODnqCgw6Pz+H1qR6PqOmiw8nJKq84OEUlBQEXeJRjEZZBaIpgGIxmUZrFOAHnRYwVUIrDGB6mGJhmYZpFGA4mGYCg7QRlwykrRthwcinnMkOoCULMMGqEEAOIGCHEAMJmGLWg6FKCZkEwK4qbEcwCI1YYtaK4HSetKG5FcCuMmxDMACEGEDEA8IAdGrBBAzaw3w7126F+OzgAgAMAZIIQIwAbAahvKa6abb1WoMdi77HYus3WLpOly2jpMlo6TZZuo6XLaO4ymbvNlm6zpctg7jGYeoyWLpO1x2TtNVt7LbY+s63PbDNYgQELMGC2GS2gwQL0m+x9Jlu/yfYKIQikwBMctzR1iTEsSjMIRaE0jdI0TJK/2BSN0RzBiiQnkezS5OqS/BAYURRURXXp3lAwOBgORga9g2H3YNg7NOgbjrgjg1ooqIdDnkjEPTjoGRzUg79wWHS5GFUlRBHjeJTmEIJeSncBAgcJ0obgVgQHcNKOElYEt6K4BcVtGLHkLJc6CaM5lGQRisEZjmB5mPpFJ1tR3IriS1cuiXAbSpggxPj/smUrglsQzI4SVgw1ExAUuiG/t835YrP8wQbHx1vxxSL6QdH09wdm/3NP+MuNgf/Y4vlsk+vFBs9v1o99s3vsm936bzaK762e+m7Xw78f8Xy2GXu8klzccrv7YFNrA8FREE6QDMdLAi/JoqJobo8/FBwaHZmemX3w8NHzd9777e8+NxqNbq/7iz/9ccDYs7g4/fkfvvjgxW+evffevSdPJhfuDk1OBoZHXP6goDgoXsQYlhJESpRwlkNpDqU5jBFQRoBJFsJpECHMNnjAYOvqNrS2ddXXNN65UVl54er1k2cuHy45u+fg6bf2lm/beWbLzotbd1zYtO3S5u3Xd+y6s/dA/aEjbSfKu89c6L90zXyzEqipQ5pb8c4eoteAGcy4xU7YIRxGMRRDEQzHSZygUJxCcRohKIik4F8q/CxMcRDFQzS39JMlkKYhioYJGkJJAMEtIGyGkCVtbMcpkGJhikNIDiQomKJRhqUkmVOdmtcfjgwPDo0GB4eCkaFgOBKODA0OD4ZHBn3hoBYMqD6/5HHLbpfgcDKiQrAiRrMIyaAUuzQGEJqBGQakGYCiIZqFaA6iWJCkQYoGSHopAlsR3IpgNhyzYKgZRo0AbAThAQDqt9qNVtBghwZA2ADCBhAxArAJQgwgPGCHlmAA4H4r2GcBu022HrO1z2rrNll7LfYBC9BrtvWYrT1ma7fJ0m2ydpusPWZrr9XeY7F1GS2dBnOvydZvsvabrAY7ZAQRgx0asIIDVqDfYu+3AP0We78V6LeBAwA8YIP6zfZeo7XfZDNaAIMVNNlhgwXoN1peEXSNURVWVThZZmWZEsWlyg3CMBjHYiyL0jRKUQhFwiSJUDRMkBBBIhSFsizKcUv76WCKWmI1QlE4y4pOp6hpgq5JHrfscat+nzPg9w1HfMMR/8iQdyjiHVqyh73DEU9kUA8FVZ9P1N2CqokOTXTpnNNJSSqrOjmHRooKo6iMqnJOB+d0cE4n53RyTgcpSaQgEZxI8jzOsgjNQjSLMNwSP/+liJbqWxYEWypHmyDECMJGEDZDqB1GAQQ3w7BRqvW+OOH6/Rbl0y3c87XQQp70fO3kd/8/Ve8dJUedZony7ztvGiegoYVHQINAjUAIhBVOwvvGNh6EQEjIq1z6yPDeR2Z4nxHpXZVKHgkhvJBAQsKraTM9uzOzs7uzO/vmjd4fv0K775w4eVJR6Uqnbnzfd797bz4w+NMdrZ9urf94W+37W6Ijt4aHF/X/csfUP9zZ/uPt0Xe3hd/e9MG/PrT3vz5YO3qT8/kd75aWjmbX8lUB4xjFqKqGDRYPFdOrWpZS1UVVE2RFUjXddsczEyRDfP7lF+s3rm40488O7t+6870PP/5k/5cHD39z9Puffjz2888///lPx37+43c//nDk++++PPL1pwe+2PvRh1t37hxOb2n0BnacVDxPdWxJ1wWtwikqK2mcqvOaDjBM8zLFCBjFQRiZh5BcrjQxmt20duO7b61669Vlbz734mtPPP3KQ4+9tPSB5++457nb7nzu5tv/cMudL9969+uLl75zz/1rlj44+uDjmcefKT3/Cv7qW8yKNeyaDfzGMWE0I+cgpYQpMCnjtERzAsuxHM+IIi2LjCgwgsTwEsmIJCsRjITREsZKOCcjrAwzEsLKGCuSnEhwIkpzCM2iNA/THMGLJM+TvEBJEiVJtCxLhm54vhenYb2VdAe1bs9LUkDbpu12q9dv9fq9wWS71291+812N202kmYjSGpOHJqhr/tuxXFUy1JNW66aglLhZY0VFYLlCY6jRAEXeJznUVbAOAFjeJwVMF5ABQnhBIQTUE4ENRn8wYDSWiRpiOQggisRNEQxEEGXUAomOIigS7+MtUWcKuJkDsFyCJaFsQKC52G8iBBFhMiXsSJMlFCyhJIQQpZgoggTRYQooCSYcgsYmUfwfBmbKJTXj4y9s3rN62+vWPbOytFsjuaFkzTP1VzHCAMzDHXf01xH81wjDNw0cdPEjuOq72m2pVmWYpmKbQGiXHMdzbVFQ5cMS9RNTquKuiHpJqdVOU0TK7pcMTXLqXi+HSd+vRm12nGnHXfaSa9T63bibjvt9+rDQTro13pd4IYJmo2g2QgbLS9NnCTxkkbQaEWtTq3TS7q9uNMOWg2/UffqKXhk0GwEjZaTpGYYaq4jW6ZoWpJpCVWD06qM8v/rhBlVYTWV1VRakRlVwQWBlEROFuWKLlRUykTZ/uPyh9dWPrtZ/eQG5ePrwiO3Tv7tvv5f7mr8dHvy/W31n+6Mjt4VHr6j9cNdgz8v6f/8oP/Vksond0Sf373rT8/u+4e3el+uGmN/X5Sfl0MIExnRrIhVS1CrglZVTafqOJbvG55Xse2KbZu+T3Ls2g1rP9n/CYwUOJ7a88H7klZRdVNSFUlTddtyPNcPg7RR7w0HYAW17+OP9n958Otvv/nup2M//vynH48d++Gnn45++82hI1/vP3Dggw8/3vnenuHmrYbri5rOyRVKVAhBpkSVFGRKUBhRpUWVkTRSUjBehkihhDMllCrCeL4ET+SK4+PZ0Q2jG1atW71s5bsvv/n2My+/8fjzL93/+B+WPPDcnUufvfWu52++6/lFi59feNuL19+67ObFK+9cunrJAxseeGTiiaeg51+CX30De2cVvXodv3GUG5tgcnkWhlmM4HCao1ieFRhOoDie5Hmc43FeQlgB5gSY5sskD9MizPIIz2GCiIKNPScQnEhyEiWopKhivIQLEi5KhCgREk/JPKNIjCpxFVXQKyAwpOq4dhT5aRq1mrVOq97rtIaDzuRko9dr9vrNbr/e7tXbvbTdSbudpN0O6qkTx7obyKYtG6ZYqTKqBnpglOVhiikRVJEgizhZJKgiQRUIMo8TBZwq4lQeJUoEXcLpPEoUMbKIkQWUACgtElSZpMs4VUCJAk6VCLpIUHmEKJTxfBnLlbEMhORhvAjj+TKWL2PZMjoBIeMleAJCMmU0W0YKMJYro9kiNJ7LbxyfWDsykodhQVZOqga+ndSCZtNvNP163W+kbpoA5IStpldPnaRmJ3HYbCSdTq3bCVqNoDmDGTOK9CAygqjqhbJps2qVVSu8VpUqhlg1VNsFnLvm+LJpSaapuY4RhlYcWXFsRqEe+EYU2knNa6Rhqxm1W36j7qUNK6o5tSRqt2vdTn0w6G3dkvS6M0huNeNOO+33APLDZtur18FlxYwjq1ZzkroVxYDZqrgz5czSRwAAIABJREFUpH/VD0AiVMVzq75X9T3ZMvXAd9LYr9f9Wsuu1ddjr22UF5eT28Vtd1V23WvueaD2+dPevieNnY+p04+a219Uhi+yjef45nOV4av65Ao2Wkaay3lnA6ePsOqmHLxhxegL66lblOYqzhB4vSJUDcXQNctSzRlpJHAyyLqpmg6vasvefnPbjmkvsNdvXLvvo31BLam6vu56ph/YYag7rqobgqJJWkVQVIrjWVESFFVUK4puqlXDdf0kTTvd7patW9/bvfuTTz776tDhw0e+/vDjj97/4INd7+/dvmv39Nbt/eFkmjaiqOY4nqxoOM0gBFmCURjBSxBSKqMlGCthRJlkyjSLMCzG8wQnEKyI0wJOixjJlwmqiOL5EpzJFsbHMhvXbVq9cs1by9567YVXXn7yuRcefPz5ex589vZ7n7n57qdvvP3pBbc8f/1tL95w+4s33f7y7Xe9ceeSVfc+tPGxp7LPvVh69Q30zbfplau5DaNCpigVYRHGBYzkcZonGYHmZUEVOJnjJEaQKUGkBIkQREKUSFEmRBkTJFyQUU7EORFnOJzlcV5EaA5hBYSTYJqHKKZE0CWcQikWZ3iSFQiOxwQO5ThAaghqVTWdqusZYWD4vukHXi0NkkZUbzW7/VavX2u1wno97XTiZjNqNPx6atcSK6pVvUBzPM3zZdvhq1VaVjBOKBFkiSDzKF7A8TyGF1C8gOFZGM0hWBHFS6ANpugSxUA0WySoAkbkYDyPkXmMyKNEHiPzKJFD8dwvY20WxrIwmoXgfBnNQUiuBBfKaL6MFmAsByHZEnSSWYvMKLKiRPfDihsYYeimNTdNnKQWNBsJ6Ff7vUavl3Y6Qb0etBppv1cf9ONOO+l2ombHTepOkhphVHE9zXU095dNl2EB7g6sTBlFI0UZTJJgpmcUTbYsxbZEQ5ctq+J64ImK5aiOY8UhKKFePXXTxK7FbpqErWba79W6HYDVqN2JO+2k120MB43hoD4c1nr9WrcTtVtePQVPsWsxeAUrjsAZ8Nv5jYbfbviN0K2lfqNdotm3R97aAC/PUW9B3Ltj8Jtldj3Gj+FCBiJHGQnmFBwm8yhdYiRCrHCKJkgCR7NstpDP5jYUSmtLzGtS41nKeZlUUZznSFHgVJlXZU5ROEXhFJURZE7WWEUTqoZsWG+/u8pxjR27d7z5zvLNW4bNbkd1vIoX6H5oBLEVxG6Uml6kO77hBFXbM91Qt72K6ai6reiWpOucqlKiQPA8wbI4zZA0w/F8pVKtVnXbtuMwatYbvW5v8/T09p07dr+/Z8/uPe/t3r17z56t27Zt37Y9iRPLsKoV0zJdxwmrhsvKGiurJMcjFF3GqRJClXEaYVicEwhWAJvSGQEjLxGsiDMCSrIwTsMYVSrhuSw8PpLbuGZk7YrVK19fvuyFV1956rkXHnzs6Xse+P3t9zx54+InFtz61LW3PbfglheuX/Tyzbe9dMsdr9+19J0HH13zxFOZ514uv/oWsnwlvW4jMzrOZnN8scCXykKZkFFKxGmeoBmCYWieonmC4TGaQ2gOpjiI4iFaKDMcTDNlkoZwCqZYmOZRXkRYDqIomGYh8sRISRYwIoeCBhXNwmiujBYRvITiCEGhFI3RDMkLjCTxmiaC/aLlVFy/4vq6F1Yd3wgCIwx037drsZMkTpoYYVAFqWNBCIqEatuyYUiGwWpVSpJJUcY5sUwxRZzMo1gexYoYUcBwiKQKBFkkSYiiIZL55QF4CcGLCFZCiOIvRwHGCwh+khn7VhwbQWz4oe6GVhTZtdCrJ36j7jXSpNtp9vsgzazR6dba7fqg35wctqYmG8NBs99PW9200633ukm3m/S6UbsdtlpgVQ2uRorlirrJVwxG1ugZGlajZY3TqnxV56sV2bLAWqzqBUYQVb3ADOOo3U563aTXjTvtqN2q9Tpxp13rdpJeF4y74HpRHwzA5/kFqwNwBszAQbPhgIG5nrpp4tVTcDJoNrx63U1rTi2yA99La3G/rgbVd8ZeXrbmuXfWLduUWbt+bG0OyqIkglNwGc3DWAFn8zibg4gMRGWK5CaY24Aoq1H9DSZ4Q2i+lO57xZ1+e+nT1766Zgkh53COwmiW5HlGEni5IiiVmZ2ErAlqVdB0Sbc2ZTKFYnb/wS/WbNpgecb293bwVV3SDdWyNdupOK7pBZrlqIalmU7FclXDUnRTNSzVcGTdEgyT0yqcpnGqJqgVTlI5UeUllZNUmpdQkoFQvFhGssXyRB7KFMpFGC0jBEEyHCdrmm7abhBEaVrv9/rbt27ftWv37t179+z94MOPPtz30b4977+3872d01u29gfDercbpfW4XvejmhtErh9rVYvhBVaQOFllRIUExCkr4gxPchLGcBjNYiRLUjzFiDgtQBhdgPF8EZnIFkdGMmvXrH9n+dvLXnn9xaf+8NzDT/5+ycOPLb73sVvuemzRbY8svOXha298/LpFT1236Lnrb3r5xsXLb1u68q771z3w6NgTT2effaH08mvo8hX4u2vo9RvYTWPcRE4olEQI5hGExVCeJBmCJAgSoyiEYcokjVAsxvAoxUEEXcCpIkEXCKpE0iWSBvWtSPyyEcWIPILnYAzUujxOAmq3RFAlnCxiJISRZZwqk3SRmKGO8jiZw/AchmVQpEgSZYYhBImWVVpROFXVLKtiWbrj2EFgeYFfS6O0GSQJOJwwNDyv4tiKZQrVKpjXCFHGOQGjOJRiUZpFKAYhGZRkEZqFKOokydRV2666vhFGdpyErVbUbqb9bn3QjzqtoF63w8j0/aheT9qduN2aAU+3k/S6cbsZNhv1Xq/R76U9QPz2k14vbLb8RiPudGrdbtzuRK121AZHx280rSjW/UD3I6eWumndTepmGGuOX3Fnhtug2QxbLQDOoNF0kzRoNr1GGjQbUbsFemAA2ubkoDHsN4YzcI27ndov8AYVuDE5bE4Oe1u31Af9+qCf9nthqxk0wWdrRa26W2t69dRO/foOavLw8srmx1D/Icx/lAieFuuvs8kbVPwKl74qNV/Vp15VJp8jGo/IU79PP315cOS1qWMv7/yHZ6f+9MDwL3cfPP5s8/M3brz7ppvuuX3N+FpWlUheoASJEkRGUHm5QvMyI8ispALEyoaJsew7K9/66LMPEYYoQtn3P9orW7psGrKhi5UKp6iCWmFlBeCBFVVWVkStKmo6J2ucrDGyClQEoqozgsIKCieprKiSnIQzAkKyJYyEMBLCKAijiwgJoRSEUWWULEJYvohM5MujE/mRsez6TWObxjLj2UIuD8FlnCAojueqhpakUa/f2bJ1886dOz74YO/+Lz7/6tBXXx768sg3Rw59fXjP3j37Pv7wwFcHP/zkk90f7N22a2d3OKw12qYfSLrBaxVGVklBpkWFEhWCF/EZ/oYnOAFneJTmCEYgWZFiJZziYYwuQNhEAdo4mlm/YXTNynUr3ljx2guvvvjks88++NgT99z3+B33PHLTbQ8tvPmh6xY9/LvrH5t33ZPXLHz2uptfuP7WV2+8Y9ktd79x+5Jl9z645rHfb3rmD9mXXoPeWI6/vYp4dz21cULMlIQsJJVQBSVEjOBJmmMEnhVphicYDud4jBdQToBoFqIYiGILBJXHyAJBFwiiQJE5DCugWAkjiyhRQskCSuZQPI8SWQTLIgDYeIHAsxg2UYYzZSQDo6OF4ki2MJLLb5jIbJrIbByb2DCWGc+WxiaKY7livowgBIWSNMGytChqlmW4nuWFfpz6tbpfq4dJw4lqdi1264kVRYbva44tVtSTWE2VLcsIIuAnDDsdULKak8N00Pfraa3Vavb7zX4fIARACKxkAIvbGA7a08PGZK8+6NYH/cZwAEoiQBFoWZN+tzHVb0wN0n4varfCZitsduJ2t9bpRu22X6+fWMNG7TYojOC93DRxk7qb1MEUHbaa4DIBXr8zPTncsbW/bUtv68wx3L5tsH1bd8t0f9vW4c4dm/e8N/XersGO7TM/3bF9cueOwfZt/W1bB9u3DHZs7u/YNty5pb+9v+Mwuu1v973/Px79+N+f2vFPD+z8x0d2/OcnOz8+EB+5u/bNXe3v7xz+aWn/z/eaXyzUP1uQfnfr4C93bPvHezo/3ZJ+u3DPv9538Pgz1eknb7z77t8uuPPpV95ktQojyyQrkJyIMGyZohGawzmREhUOyHFMk1G15W8t7w5bYaO2auWK3R/ssaKA0VRe0xhJZiUNLCQ4ucLLM1IBXqmwkspJKiepjKgIahWcYSVVqhjgKsCICsmJ4KB4CWcElGJxRkApDiFZhGRLKFlEiBJKFmA8X8ZyEFYo48UyXihjYEzKFKBMoTSWLYxnc+PZ/Fgmn82XoDKK4QTL8aqmOq6dJLVev7d9+/Z9H370xf4DR44c/e6HH74/duyHYz9998OPh49889WRo18eOfLpgS/37Ptk687dvcmpWrPtRTXd9qWKTosSLYiConGySgsSyYs0LxOsiNIczgrgQGkeptgSQRVxMg9jE8XyWK64YWRizfqRFavWvPnG26+/9NrLTz3/wqNPPX3vIw/ftuSBm+544IZb779u0X3zFtw/95pHrl7wxLzrn5638Pn5i15bePvym+9cuXjp2nse3PTg4xNPPFd49iX45TewN9+m313DrdsgjGaETInPQUIZZRGMxQkGw3EMxwgKI2mUZGCcKuM0hNMFjMxjeBbBJspIBkKB1CEHY3kEzcDwBFTOQnC2jOZgrIgQRQQvlNEiguVhpAAjmRI0AcEZCBkvQBvHM+vHxtaPjW0cH18/Nr5ufHwkmxsrFHNluEyQEI7DJE1LCq9V/DQebp3ate+9k6q+b0Vx2Gz7zZbfaAaN1okRMeq002631e93p6bawyHAatLr1gf91tQkKFON4SDt9xrDXmPYS/udtN+dAWevCzAP+tW4004nO63Nw/bmqbTfS3vd5uRkczjZGPbb05OtqUF787C9ediaGnSmJ7tbptubpwBi43YnanUAIRy3u7VOr94f1AfDen9QHwxq3Xba77WmJltTk63JyfbU5uZwstHvg7dub54CV5x00G9ODuuDfm/rFoDV7pbp9tRkZ3Kqt3Vzb8tkc6o99UXpvX98JPl24eRfb9n+T3fu+pclwz8vjo/e6B1aGB69MT56Q+3ojVN/Xdr84Q5r/0Lv0C31Hxe3j91W/2bRjn9a+tnxx3f98xK2+ci1ty7+7XV33rD4vkwZU01HVKucVqVkhZIkQpQxTijTLNgYoSxPsOKKFasFmdn1/ntvvvlWb6rZHPRoSRZVnZM1gMD/7UxSqydOimoVWA7lqilqulQxFN1SDVuqGII6U3hpUSYFiVU0Tq0yosqIKslLKMXhjADmTIDbMk5DGFVCSQRnCJqHCRom6Jm+C2cQnC4hRBEhSyhZxmkIJWGcKuNkEUbzpXK2WM7kS7liOQ/B+RICoQTN87KqGYYV19Juf7Bt+8739+77/IuDhw4f+ebb73469vOf/vzXP//1bz/+/PPX33772YED+z7+aO++D6a3b2v1e2GS2kGou65UqXKKyogKxUs4K6AsD7MczLAzGxSaLRM0TDIoxcIEBZN0GacgnCwg+EQJGc0WN4xOrFm7ceU7q5cvW/HaK2+88PxLzz3x7DMPPvH7JQ89tnjpQzff+cDCW+67duG98667f+78h6+Y/+Tc656Ze/3T8xY+fd1Nz91w24u33Pn6nfeuvP+RdQ8/uemJpzN/eKn42jJ4xUpk9Wps43p0ZCM1McZmJ5hiniwWMaiMwgiKoRCKljCsiGEFDC8gWBZGMjCShbEcTmURLAujE1B5AipPlKHxEpwtIZkinC3BuTKahbFMCcmX0SwETxTL4wVoPA+NZoubssWNmfzGseymidymXHaiXMQF7iTNcateoPtB1ffsWuImdd0PNcfVHMeuxV6aeLWaG8dmEFR9z6unAJ/tzVOgdvW2TnemJ9ubh90tU62pQWtqAGopQOlMBe71kn43GXQaU4Pm5DDt95J+F6C6Pui3pyZbU5PN4aA+6KW9btrvN4aDE2vYsNmy40T3Q83xTsg7ZdPmKzqrarSi0IrMVyqcVgW7GRroS2WVr+gV11dsR9ANQTcEvcpVND3wwRBrxZERhJYXm4Gv2g5XUSvdNz/9X09P/+fFje9vmPr7xTv++d7WT7daBxb4h26Kv1kcfH27c3BRfPjm/h+XBocWOV/dkP64OPnulul/uOeTf39i+z/ePfmnO/PVpy6df8uFc2+9Yv5tLy9f7dUahutpjqParuY6smkppgMot1/Up/KmsfGN42s++vSDdes3KDq/Zdc2hKTBTAuAyqsVXlF5paL8YglWdEszbNWwT1iRFN2qWK6iW6JaFdUqKK2MqMwI7n6RjtCSesJNgbECTvMAtwQjkJxEshLBihjDkZzIiApIIMBpkeBkgpcwRiB5meJljOZRisMZHqN5nObLOD2DeYxGSBbCyFwJzhagXLE8kS+N54rjmcJ4Jl8olmEUJylGEGVVM8Ja2h1M7tj53p73937y2WdfHT70/U8//vjzH78/9uMPf/zjdz8dO/r9D4eOHP348/0739+77b3d/enppNf10tQIAsUyBVUTFJVXVFZSWEklBLFMAyERC1FMASeBxqCEkRBBQzhVRMk8jOXL2EQRGsnlR7OF9ZvGV63esGLFmtdfW/7yi6++8NyLTz/5zKMPPXL/Pfcuvf2OJYtuXXr9TXfPW7D06muWzr166RVXPXTlvEev/N1TV89//pqFr15/w1s337z6zrs33vvAxMOPQ089jz/3Mvnqm+SyFezKNfz6jezIKJOZYHJZqpSnyhBRKhGlMlZCUAiDS2ihjGVhNAejeQTPw0SujE8U0XwRzhWgXKGcKUBj2eJotjSag0Yy+bFcYTST3zSRWzeeXT0yflLF9TXHVx236ntmFDm1VPdCI4iMIDLDyEsS4Am0wgAsPKw4ctMkaDYAGRu1G3GnGbWboOQmvU7UbgTNxv9Bt9bBiAiIWSuOgKTBTmKvUY87vVqn59ebXtoAmDTD2I5rVhxZcVT1XcWygXoTyBsAh4yyPCDNwAGI8hyCFTCiiJMQTpUJGqU5iDqh0iQKOFbAMYgiYZrGeB7jeVIUGVHkKxKrVmlZletvvf8vj396/JHJv97WObZo2z/d7311k/bRDfx7C7Etv1M+XqR8eB3/3m/r39yafHOz89WC6Nubh39/zwf/44lt/3Bv9NXCeP+TD7y2+LIFiy+ed/vFc2++79E/mH7s1WIr8Jxa7KQ1PQgMPzKCSPdD3Q8116sGPqOoL772wvS2YRGCR0ZH9338gVjRSE5gRJUWFEZUeEUTqzqnVQW1quiWZjqqYctVE9RPcCtqOq9UGFEBvTEtzLhbKFHBeZEUJFKUWUWjRJkUZQLAlZdm8kAoHqNn7pQJpkwxMMUSjICzIsUrlKCxksYrGidpvFIFLTevVjhFo0WFkVSCEylBpgSZ5CWM5VFWgGm+TDAwwUIYDeF0GaeLCFFAcLB7KMJYvoRO5KHxXClTgCbypYl8MVeCijBK0owoS6ZlJ2mzPxhu275j7wf7Pt+///CRw9//+MNPP//8x7/8+diffv7xj3/85ofvD3596NMv9u96//2pLVtb/UFYr1t+qBqOqOmMoDCiwioVWlIxFqxqRYIVcIbDKAYhKYSgQTdRRIkCgudgJAPB43loIgeN5UrjudLGsey6TaOr125YuXLN8uXvvP7amy/94ZVnn3zmyYefePz+Rx6+Z+kDt91x3423LP3d9fdeOf++y+c9dNm8Ry676tHLrvz9FfOev+raV353w7Lrbnnnxjs33nHvxL0Plh59En3mBeLlN8g33mZWrKLXbcDXjxKbxomxLDqeRTK5ciYHFUqlQrlQKOeLcK4EZ4rlbBmZKCLjRWSihIwXoPEiNF4sneQmDb/e9NJ6xXM1x606vu6AtUFkBJHu+RXbqti2ZpmiXuU0ldVUTlN5rcoqFV6ryqZhRqGbJF69Hraadi224tBNaycWJKCO2bW46vuqbYuGIVuW5rpV39c8r+L6hh+ptivqpqhbkmED/4Som6JhqI6lWDbQWgCijBRlUD9JoOD/P0ALKLs8iudRHJzJo3imjIAzWRgFjylgRImgcggGETRMMiWSxHmpiBN8tKp5eOnu/7bkwPEn9x9/cvo/3St/eA2z41p4+Lts4zJiyzXKvkXC7nn2/utbPyyOj9wq7rky/HJh5+jd5u7rpam7XxldevGC+ZctuGXezffNmXf7zXc+0uxPfXZg/5bt29qDQdLtnGgQKq4PQq00P7RrjVfeeMmo8hW9+spLz+/Zs7XRbWmWWbU93QnsoFZ1fdmyJMPi1SoQYIIpFNjQWEkFPBMtyOCftCijNIeQDEqxCMlAGImQDEqBuA8Wo3mCFcEtSnEwQaM0h7ICQnFlnEYoFmF4nBEIRiA5kWBFQO3SvEQLEsWJoOADdS6rVFhFI4GQU1ZpWaEkhZIrjKLTUoUUVFLUcF4EpmVKUklRIThppizTAk7xMMGUCQYi6CJKFCAsX4ILJXg8VxiZyI5MZCeyxUy2mC9AMIrCKEYxrFqpmrZTbzZ7w+G2nTv2ffTR5/u/OHz46+++++GHH3469seffzz20zfffnvg4IGPPv7oo08/3rV713DrlrjbcdPEiiLVsURDF/QKIyuMoFCCRHICzvA4w+EMTzI8TrEwQUEEVcSJHIZmEHgCKmcgJFtC8hCaLZTzhXI2VxzPldaO5VZvHF21btPbq9a8/ubbr77++kuvvPzsM888+dhjj973wEN3LLnvxtvvnr/onqsW3HPFNUsuv/reS6964NK5j1x+5RNXzntu7jWvzL/htetueuvmu1bf9cCG+x4bf/Sp/DMvll56A1m2Alu1Bl27FhvdhIyNwBPjpUymlMsXCoUcVBwv5U9SLLfqBYpl89UKraiMpLJShZFB46SzskoJAi2KlCBgNIOxDCNKtCDTgsIIiqJbmuvogf+LvTDSg8BJam6amFFo1WIjCiueq7mOYlmcVuXUilQ1VcupuL4ZxhU/MMPIDKOK6xlhWPUDzXVlExiaXNmyNdetuB7wKCqWA4wRsmkDWRKn6QDD/+faFuOEMsUALWGZYoDfvUwxBYyASBqY4MsUA9NsiaBLBIMwLMIw4xD0bu6F5JPXg/139n+6u/vjPcq+a9HpueS2Bdj0tdS265D+XO2D27QPb6W3z6/uW4z3bsi4145ri96Brl82cvPSp264YO78Ob+75dL5t/924V1zFyy5btHStNn9819+/vGnH/YfOLh558643fKS1IkSO6pZQWz4QdCo1zr98Yl3oOxbWzY33n374XZDnd65RXdt0wsNJ7CCGphNKq5v+pGiW6KmS5ohVAxWrdDCjGWUYASKEylOIgUZ5QSU43FWwGkOozmEoBGSoQWF5CSEZGGC+cXMRUIYCRM0+D8BlzmEZnFWINn/zUuRvIAzHMmJBCNAOI0yPMYKOCdSgowzAsXLFC8xgkKyIsVLBCfinIixAsGJJC/RkkyIIs6LCMOTokRJErAoAksNI6mUpOCChHIizoP2m4cppoiTEEGXCbqEkxBGlTEawqkCgkMEXUDwbBGeKECZAjSWLYxmcqMTuYl8EUIwmhd4WVaqlSCO2r3O5q3T7+97/+PPPjn41cGj3x754afvf/z5p++O/fD199989e2RQ98c+ezAF7ve37N569ZWrxfVm24QVyxb1qukKCIsiwkCxgsoywHRf5liyiSDUCxKcTDJlDESwohCGS0ieAHBsyUkA8FZqDyeL4xkshvGJ9aNjK/dNLZy7Ya3Vq198+13X319+Yt/ePWFZ1989slnnnzosceWLH3o9juWLFh017yFd8697o7L5i2+5MolF//2/jm/ffCyKx/57dVP/+7aFxbc+NqiW1bddc/6+x8cffyJ7PMv5F99o7j8rZN0P9BcVzJNvqJxisopmqjpvKpzqk5LKitprKTQgkSwHEbTKEPjLEcL0kyjJcqUIpOSDByqsumYUWxGkRXHehAYgW8Gvu45imnIpikapmw5qmVXXV9zPDMEBuLIrsVmHDpJTQ9mCq9kWIrl6F5Y9XwzjJ1aakUJ2DKDYVU0TNW2q55vRbUTi1xgeQWjLK9WGUnFOZEUFVpWMU5AGA7gmRAkUJNn/BYCh/F8meJvW7rk7iduemP0vtfGF7w0Ou/VzPxlhYVvI4tWoAtXU7e8Vbrh9cz1y/I3P/XuNQ+/fvXS56++9eGrrr7xyjlXX3XBpVdfcNn1F15x45zfLbr82tsvnHvjxVcsunrB4nfWbkw7zbiRJs1W2u6G9YYXp5Yf6bZfdf2K5ThRFDQ6KLZp1bIHdm2tU8SKarW88/0duudYQWS6oWLYimlJhqk5nu6HimlLuilWDLlqybolaDqvVWXdkqomp1YYWaV4iRYVlAEoZTCawxgeIVmCExlR4eQKxcskJ5GsSLAiQnMow8M0W8SpMsUgDIeyAnCEA6wyosIpGiMpoAFmZY2WVEbWKFGhBBm8FLjFGYFgZw6M4sD7EvyM5AjnRVwQSEHkFFXRTUnTxYouVg1WrTCqxqgVSlZpWQO2VUpWKVnFBQlhOIThSzhVxIHOliniFFDzlVCqAOFFGM9DaA5CsyU4X0YnCtBIrjhSKG7I5jZl85smshvHc9k8hOIkTtGsINtemDZbveHk9I7tu/ft/fzLg4e/+eaHY8d+OHbsux9/OvLdd4e+Obp73wdpu9PodIM4MS1HlFWSF1CaQVkW4zmYZWCWhhkaZViMEyhBpiWVFGWME0lOIhgBo3mEZCGczqNEDiUmSvBEsTiaK4xmCyPjuZHx3KaRzPpN4+s2ja9cvWHFynVvvrXqjWUrXnv9rWeee+Gxx3//0AMP33/3vUtuXnzXgpvuuGbhXVdde89v590954qlc64W+pcGAAAgAElEQVS4f84Vj8yZe5IZAa28rzl21XUMz9VsW7VsSTcVw9RMW9EtQFdQvEjxIsmLBCuc6LgoUaQlmRJksWLobmD6UdX1VdureEHV8yqurdlmxbZ1z1cdV3Gcqu85Sc1LG3ac2nFiRTUrjo0w0FxHdWzFsk8EAhhB5NTSsNn2682g0fbShlNLnVpqx4mbpn6j7qWplzZOnAc6iqoXKJaj6JZStUTVoCWVkjRa1oChEbioQH2eifyRRUqScF6+Y+ljZ59/xYWX/W7OVfMvuuKqi6+8cs68uRddOeeC3170mznnn3XheWdfeMHZF1589gWXzr7wynMvuuo3F1513iXXnDvn2vMvX3jJVTdfcOXCcy6bP+eamy6fd8vsi6+Zc/XCZ19ZlvR6YasRNptJqxM32kHSqDW7tWY3aLbidjvp9dPhlO1XX37hjtgXv/1u//fHDnzzw+HWYBDWW8AJbHqB4QcgAEGxXcV2ql6gO37FcmXDAjYxwLrJhgXWNoAZBrwxISpgWqN4GTBJtKCwokJwIszwGCeirIgwPM5LlKSirIAyPM4IJCfiDI/THMGLjKQCI7igVjlJFdQqLcispLKSRgtgdyrRwi9cFCMAhrlMczDNwzQP0xzC8pSkskqFlTRRM3ilKmi6oJtAqg14LxC8BC6jtKySogQMaxgvoKyAcSLC8BDJAHF8ASPLJFMmmSJOlXAawiiYYEoYWSIohOFmFLwwkS/jJYTKl9FMsTyWK43lSiO57Ibx8fVjo+tGR8Yy2UyhUIJhimVlreL4ftJo9iYn97y/99PPPj/41VdffX3kq8Nff3no8IFDhz87ePDDzz6d3LKl3m4GaWL4gWKYKM2M5fKbMtmxXCELQQhFkjxP8jwlCJQo0qLMSL9Q2TQP9PqFMlZE0DwMZ4qliUJpPF8czeY3ZXIbxrNrR8ZXbxh5d/2m1es3rVy94e131ryxfNUrr7/94ouvPfPU80899vuHlzx4UsVzrTiqzOj1a36j7sShFTpGYBueYwWe4XmaZamGJVV0qWLMkBlalVE0RlFoQaB4gRZkXqnIVUM1Tc2yVNsDHKxkmZJhSKYhmaZkmrJlgDey4sgIYyuq6X5Y9YMZbXAYAPSaUWTFkREGRhhZUc2OEydOnSTx6vWg2XTTxIpqRhhpjqs6jhlFQORV9Tw98M0o1IPQDCLLj1QLkK4GcDnTkgqGXvD3ARBLKxKrKVzVWPLI7y+4fP7Fcxeef8X1515+3exL55972bXnXDxv9qXzz5lzzRnnX3n2xfPOveza38y5Zvaca2bPueb8y687//Jrz718wezLrj9nzrUXzF00+/Lrzrxw7vmXzr/g8msvueq69ZlcYzgI262o1YybzVqzXe/0W/3JRneQdLuNyX5zst+dnOr2WivfeQSFlh/76fN//Ofv//a3H97fuz1tNRu9ftLqxM00bjWidstLUydJwmYrbnejejNMm36tbgexartVLzD9sGK5VdsDh+EGlh9VHV9zPM12K6YjV00QJclKGsVLGM0hJAMTNIRTMMmgNEdwIsFLJD+TwsOICidrvFqdyawTFUGtntgbcbLGiCrJiSjDo5zASiotyDjDwwRdBsgh6ByCFzAS+E7KJAsTDEwwMzMzJ8E0B1IyUUYApgJSkAlBwjiBltUT3MQvaRIKIciEINOyhnEiys5k8aGcUKaYMsVgDI9QLMJwwBZTIimIZBCaB1vlMk4VEbyEk2WSBhK/PIJnS0i2CGfyULZQ3jSR2zieXT86vmbj6IaR8Y2jE+PZQq4EozglCLJhuVGt3utPbt2248OPPtn/5ZdffHnw8JGv9x/4Yt/HH01v3TKcmmwPuu1hO27EmqWxEkvxFEZjZRzLlqBMCcpBcB5C8hCSK8FFFIdwogCjeQQDH2YCQsYAe5QvjWYLY7niWK64cTy3aSSzYePExpGJjaMT68cyqzeMnnRCXdCZ3jy1a+fm93bt+eSjL77af+joV19/9/UXhw7s2vveYHqy2W1Fac2NQivwDdfVHFsyDaGqA75BrppS1RQNU3McPQh0LwB9acX1jTDSg1APvIrnqo5d9T0zCp0ENMA1I4g0xwW5OKpja66nOZ4eeFXfUx1LtkzVsSuupzluNfTspGYnNT0MqkGgB5HqesD0A17WiqMT3zflNxpmGM+oi21LNAxQgmTTBic1xzOCqOL5im0akRe2Wy8tX3XeZfMvmnvjeVded95v519wxXXnXT5/9pxrZl86/7zLF8y+dMGZF1x95gVzz71s/jmXzDvnknmzL5137mXXnH3xvFnnX3nWhVf9+qKrLrhiwW8uufrM8y4//TeX3LbkobDZrg/6tW633h80er1aq5V2us1+P+10onYr7ffqvWGzM2xOTnqxIZFv/rS//PmO3PoVD3fq+OQwSJqten/Y3tzvTE/VB70Z8Um/n3S7jV4vabWDpBEmDSdONMfTHR8kUSq6rRo2yC6q2p5qmZrrGl5guIFmOhXTrVquZjqybskVg1cqM2FIvPS/m1iaQ0gGzKuspJ5IZgAkMKCyRE2nBZlgeYwVCFEmBBEDz2W4EkqUcKqIk5kyWsSpAk5BOA1QWkLJfBkroSRK8xCoigRdJhiEYGGcKaEkQjIYzeGsAC4WJCcy8kz+FoAuuMV4kZIVUpLZis5WqjNBML+kQLCVKqMBCkMmBBnnRGBqwwCFQbMg0qFMsQjNQRgFds4QSUMUU8CIIkrky2i2BE8UoLFscdN4ZsPoxPpN42vWb1q9fuPqdRs3jIxuGh8vlEo0y2rVihcEjVZzsHly23vb3/9o775P9336xSdfH/3qy0NffLL/4x3v79i2e9vUtslGtxHEvmlXaZ7DGAbCifFCcTRfGCuWxorQeLGYKZWyUDlfhgsIAuF4CcdLGF6AkTxULpTL2WIpkyucBLagXj3VfU+xTEmvBkm6e/fu77///r/99/96/Pjx48eP//t//M9/+i9/++bHwx9+tnf77q3tYSdqJF4trrjOiU4M9L2q58mOA1BRcWcScSqupzq2bJnATAdAC6hm2XQk05JMA5yveL7uh1YcmVHopgn41uOw1QxbTa+ROGlixqFVi71G0603nbRu12K7FgOJr9+oA/lhfQDk+5243U163ajT9ur1oNkAcn8gzACPd2qpHngV37bTGsJJVy1c/JtL5v/m4mvOuWjeORdedfb5c3993hWzZl82+5Krz7v0mjPOvfyUX1981rm//fX5V/76vCtmnTPnjHMvO+3sOSefeeHpZ19yylkXzvrNnDNmX/qrM86/esGtOZh007pdi7x6GjSaXj0Fv5QZhUGzEaRp3OrUu5NJo+MkjaDRrEobPp5+bdJ/4aG7r0QLq6Y3N1vDyXQ41ZgaNCf7ab8dtZtpvwcUHfVuFyzSwrQeNpt+ox6kadSoe0lq+HHV9nXHN9xANWypWlVNu+r6dhAD9FZtX7Nd1XIqpgO+jRqIjUHirKJboHhySoUWFJITMZrFKI5gZxpjcOdEHhopyDNWflGmJZUSFfKXWDxCkAhBhmkOoTmcEQhOwhgeJlmYYDBGQFkBprkCRhZQEmA4W0JyZRTCKZigZwQPBA2TDMaJYFF8IskBYThSkClJoRSVVjVKVghBIiUFBHrRmgZOAtn5CdMIJSm4IMIsB3LPAHNxIoUT40WE41FOwDgRptgiRgJB0kQZzkBwpgRnS3AOQjIlOFdGJorQaLawcTy7cSyzduPoO2vWrVy7fuXade+u37B+ZHR0IlMql2EU42Ved4wgCXtT/e27t3/46YdfHPz8y8MHvvrmyyPff33g0IEPP/9w+57tk9smm72OG/gVU+dlkWRpmMBKSHm0kB8pFrMwUsLwIoxBCHGS7nuyabCqQgoCzrIwSZYwDIJRGMUkSU6S2q5dO44ePfQv//Kfjh//t+PHjx8//v/883//px/++N1nBz7bsXtne7IXNhInjnTf12wXfLOGZBhC1ThhUADmG2BNMKPQCIOK62qACnZ8QC9VfU9zHSuK3aQODHdA0Fvv9+N2J2y2g1Yr6rT9ZtNvNt16w6rV7CQBVRQcv+x7W8BC4KV1N0ndeuLWU7eeBs1G2JrZCQOvn98AR92OY6sWeo36o8++eM5Fc3993hWnnXXxaWdedOoZF54664JTZp17yhnn/WrW7F/Nmn3yrNm/Om32yaefe8qs804+/dy/O3X2r0479+TTzzvl9PNOmXX+qbMuOO3MC08566J7Hvy9ZoeCrktmtRp4uh9WvQBkZBphYNdiN67pfmREoeV7hhsZQQ1GSzK9bO+WcnHkmZeffrDZdONOI+z340671m7Uuq3GsA/kWc3JYXs4bPR69W437Xbr/V7S6zYHA3Ay6fWTdjeut90osYPYDmLDC3U/1L3ACgIr8HXXVyxHtRwAUYDVE/cBehXL0Vzf9ELTDwzPN93Q8qOK5cpVU1R1XqmAOkwLMojpAKXvRKIKGC6EqsFXDE7VaVkjRQWAExdkjAVpDDPxRSWCRigOIVmIYEDMAsJwgLovEXQRpyGSQRgexDIQgozzEkKxFOAIJYUUZVatiIbFqRVw1aBkldcNybRAkNIvZmYNIJmtVClFJWSZECWcF1GGw1ge/+USgNAsRFAwSGZhOIhmSxSdJ4j8iXgHnCriZB4jsgiaKSPjBWiiAE0UyyOZwsbx/MhEYTRb3DSRXzcysXrD6Dur1729au2yFe++/e66t99du2rthtXrNo1kshCKkiyrGbobhc1uZ+vOHfs+/vjAl18e/fbo0e++OfLd0a+OHvri0IG9H+7dvHXzcPNk0qqbrs3K/EnAAK2apqzrUrXKKQojSSTP4wyD0wyM4QiO4wTJ84Lj2tPTmw8e/OLv//anf/+Pfz1+/D+OH//3f/23f/7TX48dPHTgvfd3dycHcaPh12InCq0gcMKaHadmWNMD3whDOwYDZz1qtbx6s+qHFS+oeoEehEboW3Fo12I3Sf10pki6ac2OYyuumWFsRTUzrtlJasY1I4rtNHHSxEkTuxbrgQ8cSUYYVDzXjEKvXneTBqjbdq1mJ3HQagKHjd+og5Vv2GxG7WbYrgNrgd9Igmai2DbBK/c9+tT/deqvTz3z/FNmnXfyaeeefPrsX502++9OPffk08//1Wnn/t2ps//vU8751am/+dVp54LjlFnnn3LGBaeddfGssy+d9es5Z86+fN71t5dJXtQN1TEV25RNWzYdzXE1z6l4bsV13TDxanUnTd1GzW/WvVZTNW2ZfPEvB9cMrQfI8QWf7uVavTgZdhuDYXMwaE0NO9Ob+9u2tqc3tzdPtofD9nDYmhzOKD0H/fb05sZw2JocpoN+rd2J0maQNIKk6dfqbpxaUc0KQ8Pzqo6te17F9TXbPQHOE1jVHd/yI9MPK65f8Xzd8/2kFjeacbOVtDtRvRk3WrVmO0wbbpSYbqhajqCbnFal5Rm4gmAxRplh8mhZJSWFklRGqYCZEyxaUVZAGB6MrKAZBiEpRZwC1rAyxZyIWQCPAVaYIk6BQo0QNEzQOCsQgoRzIs7yFC9RwszqjlY1gFXgygRw5Su6Yjmq44mmxVV0RqnwapWVNJITCVagRYUWZIziYIKGCBrlBJjj4Zk8Fw5hZ5gtiGSA6bxIkHkUL+EkhJH5MgYYrEwJHi+WRwvQplxhY64wmiuNZEprN2XWjWY2jOU2jGbWj0ys2Ti+euP4qg2jK9dufGf1+nfeXfv2qtUr3l3zzpp1G8bGx/O5Eoqwomg4TpjUBpsnd+zZ9fH+Tw9+/dXBr788yavV/CQBQd5Vx1F0Q6pWWE0lJRFnWZSiMYJGMRLHaQSjIBgtlcs4RVT0SrPd/PDTfX/560//899mWuX/9e//8+//9ufDR7764OO9w+nJtF0PktiOQ91zzDBwaombpnZc0/3QjGp+o+EkiZumTpIYYWDXal697iSpXUtnNIBhYEahEURWWDPDuOqHquNKpiWZlhnFTpLYtZpTS6w4NiLgX59RRBlhbAO6OGm4Sd2u1exaDbhY/cZM0XbSxKundhLbtdipAX1VGjQbramp0UJ51jmXnHrGRaedceGps84/5fQLTp514a9OP/+UMy86/ew5p5118cmzzj951nknn37uqWdccMqsC04944JTzrjolLMuOf3sy2edc/lZ515x2dwbEFL0ktRNIjuOzDDW/cBvNpJuF/j1014v7XYb3UFnONmeGna2bulOTRHQm5H81O7Oyo935LZNUpOb253pLa3NW9pTW/vbtnWnN/empwdbtw62bu1t3jzYurW7dUtnenN3y3Rvy3Rn81RrOGgOh83JYdRqerVakNTjRitM6kFS95LUiWM7jqwgMIPA9APd9QELBShlL06TVtcJa1Xbq9iuajqq5cimJemG4QWmFzhhDL51wo1jrxZ7cc0Oa1YUO0niJqlfb7hpeiKwFyhbKEmlJJUQJFpUWEVDWZ4QREKSCQl0syLK8oAlAgWTljWcl2a8pjgFvKZZGCtgOKi3JZwqIEQRowswXoCxMk4VECIP4gJLcLaMlH/ZpYNiyygaWLmzagXs4UF1pRWNkhRa1lilwioVQZtRXwNhJiMqICQVDLooBw4BYbgyxeK8iHIz+uQyxcAkgxAgEolFaaZMs2Cln0OwsVJ5ogSP50qj2cJItjCSyY/liuP50ki2sG48u348N5LJrx+dWD86Dlw4767ftHrDyLsbNq1ct+Gd1etWrFqzfMWq15eveHPFqrdXrVmzfuOmscxJQZqG9bobx+C7fawg0H1PcSzZMhVDl6tVhhdolqNZHqMYlKQxmkFppowTWaicLUEwiiia3Gim7+9978dj3/33f/0vx4//x/Hjx//f4//2D//4l29/PPrR5x9t2bm9PRhE7ZYVx5rjq7Y7M5TGoREFAGZWVHNqqVlLqkFoxRFYt+qBb4YzIc5gGXNiEq64vhXVvLThpXWrFjsgcaYW64Gveb5iuxXXM8LATetWlGiOV/U9sBkywsCqxX6z4TXqVjQzQ4IYJ6+e1Lrtiu/Pu/72U2fNOfOsS848+6JZZ1102hkXnXzquSefft5pv774jN9cdvo5l5521sWnnnHhqWdccOoZF5521sWnnTVn1jmXn/Gb3545+8ozZ1958WXXlhAmaXW8WhQ0G3G7A3r15mDQ6PVqnW7U7kTtTtRst/v91uQgnZzsbZ0qFDY9et8trdQ8duzQrt3TcTMJmk07Sbx6vdbt1Hu9Zr/fnZrqTE62BoPO1FR7ejPoitvDYW9qqjc11Z6cbG2erA/7catV73Zag0Ha7gRJ6sWxGQZGGNhh6ESR6XlV261YrumFlh9ppqM7PgCtZjoV4JW1XMm0Rd3UbA/8FJRcJ4qCNHXjmhnGfqMezXgkm26aurW6m9TtOHGS1KolmuMptquYtlw1xaoJ+CFckhltJqWd06qA8uUrBl8xKEklBBlheIhkUVZAWREMtCAtBSKZIkbmylgOwkooVcbpAoyD3JM8ihcwIodgEMUAqMM0eyLxCGV5MOsCv8QMgczyoK8u4hTK8IBRw2iO5MSZQGNB4eQKKcqErBDSjIIAPBdh+TLDlSgaiOQAvQxTXJliigR5QlhSIqgSRhYRAkKJwv9H1ntHyZGW98L65/uOzQaNwsxogsJqtbtKK2kDwdi+HC6fjc1nfG3fa3PBwF4TjI0NZpOk0aTOOVR1deXw1hvqrVzdPSNpFwwsxizGxphk0gLLknZZg8EkG2x/vt8fT3Xv4ntOHZ2Spqdn1N3P+6RfqDW3yrX1QnmjWFkrlNZKlSuFMvx1vVi5vFm4tFW4uLn90JXNBy+tP7S28eDFK5fWNh++vHH/xcsPXLzy0NoGrHP2+KOMjzKeZR4Ad9OUxBEKAzcIsM8tQjTHMTG2CFFtO6+TNU3UNEHXeoosSHJvILV7/Xq72ey2FUOLkuiDH/qLL335iR/+6Pv/9v/96w9//MNvPP3Nj33yE6Pr12zmWdSzGFeQO3RscDowKMFRSJLEDWMURW4UkyhmaQLIRBL9zO5UxxQo6QCsxWGMghBiFepbEscsG9Hpt0NhbFIGGi5QKuMo5KOMJDGZRjgKAxhlRbs70bVrr/qd1+1fuG3+0G0HDt2yf+HY/vlbbt63esPe5RfMrcwtHJ9fObWwemp++Y75ldsXVk8uHj47v3IGonTx8J2Hjp47fPzcQ5cKNIh0ZOuEOH6Ao9ANQxJErhcYmGqYGoRZzEMeRT43uW/zsFytvfGNr6OcfPXpr/7tp/7OYZ7LA+xzEgYsybwki0aTeLwTpONotDN+5NHxex7NSU7Xrma7u5NHrkPW3Xn00fTa1fTa1fT6tWAy9kejMBuH4x0+GpMoxn5oE8/EFApgxHyHcpt4NvFcL0DMhxmyxThI8FjUg0kV5GGHeg7lFvFMxh0e0DhGga9hlyaJG0QwTbT9wOI+YFTg23WXmIyb1JNtNLQRALwBuyLqZlfWunK+mGkN5GpXaIrDnqK3JQVqY6iTS6BgVGuWGu3KVAt/qwYavA3AhEPQFhqtWcDk7Jy+2OgKlVa33GyXmx0AscEgulhvlRttwGNWW91yow3AzHqn3xSkWl+sdHqN/qApSp2h0hAGtZ5Y64vT/N8pt7uVTm+70dqs1jer9Y1Kbb1c3SxVC7VGudmpdgWAfFZb3XKrU2y0ALJerDULlcZmqbpRrGwUK+ul6ka1drlQurRVuLJduri+dWl9a22zcHlj++G1jYfXNh5a27i4vr3HyxKWxjSJ+QgmpaNgMgp3x/HuJBpnPImDUeqPUi9LWBzjKEQ+tz1mc0+nWHNdxXRk0zYxsSk1MTYxVk1zqKmyrrmM+nFEuGe5SLctxTSHujE0bAVhFRPFRQajFvecwAepJOhIvdGYZxM+GgHiH0eRG0Q4jCG12p5vMU9zMbBVJNNWXVdxXY1ggB87vm/7HARoAIpMkxjUpGCehMMABldQD0PE4jiiU45BsLP7mvvetm/hxL6FW286cOSG/Ydv3Hf45ml3euO+w3MLJw4un5pfOb2wemp+9fT8ypkDS6cOLp2ZX75z8fCdC4fPLh4+/UfvvOhQb2gbMrI0jEFLWrWRYjiSketH9zRNUGXZ1HXCVNfrDo3XvOH1DaH2+af+/otf/wJPQuT5EFcODxzmuyyYhZPLAy9LvTR1g8CLgWN8bfzIIzuPPjq5fj25mtMA4+vXgvEkSMfReDec7AbjnXh81U9GDuWa7cKzAZoK7h3KbcZnpaxBmDmNUohtCzNY+WjTQxMOQZamMJOnSeIEoc48i/skSrAfOZ5vEgaoUsCZwVFre34+esRktksbWo6gGdDuDgyrp+gNQap2hZowADhkrdNv9MV6X6wLoAbar/dF4G9AgoW4BRA4iIDm/I1as1htVBrtcr1VrDW3ao3NWrNUb2+WquuF8mapulmqbpVrIG60WapulaqVdm92WGzXWzMkRqnRLtaahVqz2OrUekKp3d3Oy/V2sdmCdW6p1io1O4Vmu9LqVlvdSrNTBn2Wdrfc7pbqrXK9VW60tiqV7Wp1u17bqte2G/WtWn271ijVW4Vqo1RrbpWqV7aKa1vFy5uFy5uFPSyNvCyOr07CnVEwycKdcbgzinbH8e4ku7aT7k6Sq5NwZxTujPxRxkcpH2XBVNAIBb7NfViZOj63OYOInWrSeDZjJsYGRhqyVcdWbUd1XM0lJuOO71vcMxg1PWYwavuBwbgThDhOcBC7YQSx5IYB8gMSxVDfzhBOsFk1KdUp0alncWgLueVxmiZ8PIJNj5elKPRtzuGrJmUo8CGMYSJtcQ/WtpBaUeCzLHvX2taBldv3Hbpt3+KJucVb5xZu3Td/bP/CLXMHj77g5uUb51bnFk7sP3THgaWT+w+d3Ld4x4FDp+eXzy2unltYufPA0smDyydfe98fszhzAs/xmUGpirCOqUWYgQggKFWXyI5rEmoS1yDY9Ljth/e97W0PXXrwbz7+4We+8/WdR3ZEVRYUeaAbkuUMdHOgGIrpzBYtFmYO44j5OIhIlNA4Y0nqp7AQyoD9y8cjPhp5cYp56AB3ivksTIgfGYhALoWkSvyI+BEEquX5sCEHqxi4IGea1LOZP0NoA/gRhzGOQjcI3DB0owjHCU0zmmbBeCcY7XhJBtIf06OWw3cBLg2AaG4Qwz08DBCjsoUU2x3aSDRt0bQ6itpVtJ6itofD+vMyG1xQ90L7ulGpQbhCJQxxW2l2YAJUqNS3K/WNcm29XNuu1EGIbL1QLtaaxWmcbJaq25X6VqW+Xqqul2vb9dZ6ubZWrGzVW4V6a6tc267U1gvlK6VKqd0ptbulTq/QaK9XquulymapWqg2CtV6qdkpNDuleqva6laB1tNqlzu9hjCotXvVVrfW7laarXKzWWw2txr1QrNRaLSKjVa50S432rVWt9xoF2vN2fGxhyYhHyXBJMtD9Ooke+QqEMeTq5Px9avZ1Z3k6iS9Okl3J8nuOLm6E+3shJMxBBI0ewbFBsUmIxpGim1prqtjZnu+G0QoCCyPGYxaHjMZg7dZx1RBSEGORohOicFosLNz9X3v2/3z9/JsBFMK5AdwVLuB7/jBdG6UD3tzrbOAO76PwsgJwqksFbH9AEcRzIcNSgxKDUxNTFXHHVqOhjHAj4GyB1nd4p7FPdvnOsGmxwYWOv/ilx9cPbl45Nz8ypnFw2cXVk/PL90xd/DYDTcv37B3Ze/+I/sOHt+3cNuBQycPLJ06uHzm4PLZhdWzB5ZOzS+fOXTkzlf8+v+g8cgfj0gcmcwDhRrDpbrtqgjbno/80PEChwcoCFHALc4s7t1/+fKb3vyWR9597dl/+OaH/+avdAcNdVvUbdlGQ8NSLSQbNkAdVAvBJWnmEPgMhiUZlmY7BnI1BxkYm4wqCOkuNl1qudQinsU8kzAL8iSmhktNTHVEdEQMl0J7ArRE0OKYQTjdIHKDyGI+CkLgWigOVqC5ttQAACAASURBVBHWMUE8dIPQDQMUBA4PbD/AcYLjfExIosRLR8B5hCfEYQzhOjWYIhbzHO7Dj8gfEyUoiBwe6JRanMMTWtzXKTOJZzKmuq5k2TBwhh1pV1bzRUunNyNpQJqF2hgK4GK9tVWpb1bqm9X6erm2WalDMBRrrWKtVW60C9UGRG8ertPN6kapul6qblRqG6XaRql6Zbu4tlVcL5S3681is7Nerq2DLVW5lpe1hfJWpb5VbWyWqtVWt9EVmv1BvZcz5lvTJrnVH7T6UqMn1qZfqveEeqcPmMRqq1ttdxvdfqMnNLviHi+Lw51RfHWSXt9Nr++kj+yO8v37JNoZpTuTcJSOr+2Oru2Ca2U8zqJRFo8nPE1pHCE/QLA19TyDEgMT1XIUy1IdVzbBY4pqGOsEm4xqGOuYKo47tJyhacqOIyN36CAdM8vzWJawNDYIHlqObLuq6xqUqBjJji07loIcBTmq6yiugwKOAm57TCeu4roycgeWLZn5mycYlqCbfVUf2raKsIqIaruqhXSEbcZN5tmeR5OIpok3yliW4iSGcMVx5Eah6VGaZv/zTW+fW7x9ceX84sr5xcMX5lfP7Vs8uW/++E17V27au3zT3PLNc4f3Hbz14MIdBxbvOLh06uDy6YPLpw4cOnVw6ezS0fMv/MVXGsT3x2PI6iZjJmWGS23McBjz0YTFKQ5CEqc4Sd0gQtxHPKj3+695w+uQZ3/lG0989kufCdKUBgnyQpN5moM12wW4wmxuCQwKAB7AerA3kCXVBChSX9Z6sirppma54MWGeGB7vkU8i3iQ3CCJQW6EXgP5oeOH07ld6o8mINEMyy0+Boynb1FuMY54xNIxiRI3CKGLgcv0uMG4Tj3b84F0CUEINzP8tkGYxTicqqbHdOo5QUiSlKQZy0beaIzjGPojkiQ4TlAUkSgJJpNgd8JGGZz7tufrmOouhbYIgBkNQZoRraZkyXax2SlOc+9WrbFZbayXa2vF8uXNwnqhvFmqbZZqV7ZKG8XKLNlCQEKdvLZd2qzWtxstUJOBsnmjVLlcLK9tly9vFi9v5ghBQEo8tAa2UcVLG9uXNwubxeqV7dJaobxRqUOTDLVxoysKQ60vq7kHj6Lls2hJaYtiZyB2JakzGPQkZU+4k/eowWTkZWm0M4p3xsFkFE5G4CcbjbNwMop3J9EoC0cpzxKWxP4oC0ZjnmY0yVcgOI5QAHxXrDtIsRxR0RXTMXCu0GtzbnMfxrmSaYmaIVtIstHQRoqNJN3sK2p3KPdVXdDMoYV0TFXXlW1HQQ4gijWEdYQ1B6kOkixLNEzR0BWEho4tGib4XCmOq7qugpCOiYIQ3KvI1RExMLMZN6lnEGoy5vg+CkISxzMSPI4jlqXQ6779/rX9S6fnV88vrp5fWD0/v3LnweXT++dP3LB35Yablm68efmmvSt7Dxybmz+xb/7kgcVT+5dO7Vu8Y9/iyYWlO5eP3HX6rpc1BMUfjVmS+tmIJTGNE56OvWREo5SlGYsTHEYkSnCc4jDBQcjTzOHB6//gTdV25TNPfPxrzzwZT1KLMHjFBobVk9W+ogE6F/D0fVntKxrYVXdkpT1UOgO5L2uSYQ1N23SpTbjrBbCMUS1kuMTEDHkB8nyDEKAxOTxw/NDxAholPBuxOEHcJ2HIsxFLRyRK3SDyR5NwsgMYEhT4Nuc2Dyzu2zywPR/xgEZ5keKGIYljmiYkjkmSkDhGQQjZNZzshpNdno2D8U4w3mFJ5gYRCkIUhjROUBAaHtcoc6OYJhlLs/jq1fG7351cu5q3QmHkBKHFfcvjKAhRENpe4IYxjmI3ilk24qOxG0WO71se8EaIgvDQQX3d6MhqrS9Uur1yp1ftCbW+WMlXLEK51S03ckX8QrW5XW1sVRuFemu9VF0vlCFQS/VWqd6CbLlRqa1XapvTznarVF0vVq+UKlcK5UtbxUtbxbVph3lxfevSRuHSxvb9F9cevLz+4OX1h9Y23vHQpQeubF7eLD58ZfPSxjYscrar9VKzXWl3m8Kg2Rd7kippZmcw7MryQDckwxzouqCpe6Cpy2WyR6MgS7wocHwfR6EXR34aJzuTYDwOJuN4PApGKU1jEkckiVma0udwCxHsLd0oQD5Hnqc7LqgWDKZujhoimkth9DcwTPBr7INTo6KJsj5Qc5n8pjDsytrQclQHq4hMGbBYcVwdEd0hiu0OHXfoIBjtaq4LMCmg0VoetzzucN9inhuEbhCSKOf0ACVFc4nmUtge6YTA6pUmMctSlmUsSfkofcfDGwdX7pxfvXDo6IVDhy8srp6bXz6z7+CJm+YO37h35YabD73gpsUb51b3Hrhl78Hb5hZun1u8be/8if2HTh1aubB67N4Tp1+6UW754x34rLs+MPtCyF1uGNmcgwOI60cgR47j0A3Ct779nX/24Ls+9JHHnv3ONz7w+Ad1QhSXAEBfdbFk2orpQL9qE093iQ3BxgPL9w3KYK0F2cZhvoU92LjApdmu4WCHcOT5lsdsj4PCK/JDi3oW5SgIvTgJR6MgTf00Y0kGO2oSJThMYBENEzuTeygI4VW1GceeT8IQRzGJEy/N/PHYH42D8YSPRjiKLObPDFSRH9icW4w7XuBGMQojOwjdMHKCECcJSVJ/ssOSDIcx7IRmGFgcJ7YfGMwDd0bFcTWMLc5JkrrTcCVJOsO9kDhCYWh6XCNUxWSIbBkhwTC7mt5VtcZAag3lnBgwUJrCsAk8QUGq9wfVnljp9IvNdqHe3KzUt2uNUqMFpN9Ku7vdaG3X8jp5o1jZqNQ2KrW1YvlyobRWKEEWhVi9uL41u7m4vn1xffuh9a3719YvbmyDE9xDaxsPrW08cPnKw+tbcC5slWqFWr3ebTdEsd4fNMVhazDsKmpPU/Y4PnfDgCWxn6ZBlvEk9tPchCL3DpmA0NlOujuJd0Z8nEJ481EWjMfheMyzXLTluTUJwTpyh7o11KyBbjZFCcpx8OECEPbMeEbQDNl2FMcRdWNg2YJhClru4AooRZMxi3sGaJ+7RMfUZJ7pMYMxJ2fbkPyj4AfQC0GZrSFiEIbDGLT8LcYhQSmOazFuECrbSDItQClbHnOj0ORcczGJwwfWS4tHLxxYvvPQ0QtLR+86dPjCgaXTew/euvfAsZv3ra4eO7m4fPwFNy/fNHf45v1H9s3fsm/h+N75Ww8snVo8cn5x9cLysbv+7OImSzIUBDiKURDAApklGc/GXjqiSeLwAILKZAzcAFAQrBVKr/+D+7Kd5Olnv/rpz3/KzxIWJ16SgTqcP54E2diPR36S+WlGwhhUWmmc0jRj2YjGKcxvIN3Znm+S53aniulotmu61GHc5dwizMD5mho0K0zq4SDy04yGsUO5hT3H8+GrQCRmSeqlGQp8g2HH9/OjJ4hcP6RhgoII+REO876Up2MAe7pB9LxJFbY9D/HQ8rjtBzBf1Ag2KLM9H8pv5IduGDm+B1YJU1QMtz3f8jhobhmEGZQ6gY/CCIWR7QcojHCcuFHMkhR2figMYIFk+9z2uU4p1NgQ9jplKsKKgyTLmuElpiaDelfW25Lckga1fq/UbhVbzXq/3xCEaq9X6fZLrU6x0S7V2xvl2kalBmL5W+UarHxK9RY0rmtbxc1iBfLzle3yla3yWqF0catwZbu0UazA5HmzVL2yXbq8WdgoVrYrdcjeV7aLG8XKle3SVqUGN5vl6h5IicF4FI3G6e4u1L3Jtavx7m66uzvK1/fjYDKOxlkwyfxxGu1Oot2d6OputDMJs8zPUhgL4yh0fG4yqrpIdmzJMAXQhpWG7eGwIw/bstQcDNqSDITSzlDpq5qoa7JjqxiZjAKE0PS45eXDRotxxw8s7quYDG2kIFd2bJgDK66rE2YwTyfM4r7BPIN5GqGaS56PU9EQ0THVsAuDXyAJmCzn6CjIkSxzaFuq66jY1QhRHAcF3lvf+dDK8XvnV8/Pr55bOnb34pG79s2f2jt/29zCrS/Yu/yyV7zql17+yv/r5xZuuPnwjXsP7z1wZN/BYwcWbz905M7Fw+cOLt25dOSuh9arLM1szt0gdHzf4YGXjng2JmGCgjCnAXoeiXNTkmAyTq5dk2z7d1//+5qhfPmpzz/x5Gd33301nozC0chLEz7OcinJ0Tgaj6PdSTiZ+KORPx4BdAROBHM6IrI932SezbhDOYTrdKcaONQzELIwxTyyKHf80A0iN4zgsLNIno0Nh2i2a2LmUG5TjphPgpgGie0xk2HLoxBCU5+UXPrHzNvUBGIbfiuHBzBGtphnMubwwPF92/dgweZGIY5iEsY0TrwkY0mK4xgF+SgEVgzQWudjOR44HEpxWCXkNTkELdAtbc5tzi3u65SYHnMCX8WuwTzbD9wotv3AybFu1GTYZMSkRCdYx0RB7tByJNMZGLagGz1FA5R/tdevdvvFdqfUAquoXrnV3a4318vVjVJ1s1idVct5yi1Vtyr1rXJtHcKvUN4q1zYrtY1KDfjxxVoTRr6VZgcq6vVC5cp2eatUXd8u58Fcqm6Va7B03TMjoATjkZ9l0WQUT0bBZMJHWZClQRoHaRqMR3yUelnsZTHseFiakChyuYd9n039b6bNjGd6RCeuTrDuYhUhINlAjEFsiLopaPrAMIe2NbQt2bEV5KjYVTExmGfBANkPTerlttOW3dX0rqKJuiHo2sAyBqYh2dbQRjJyNUI1QjVMNUJVF8s2AmAqUFWhXjIZyMRQgxLNdVWEFOQ8R/rxPJNRjbgqxpbHusrgHRfXTl542dKxu+dXzy4ePr9w+NzcwZP7Fk/uP3Ty5/Yuv/a+t7zr4fUbbj5809zxuf3H9+4/tnf/LQvLZ5aP3nVw5czi4QuHj7/wjW95F41S5Ps6Jjoh07yU5YY9UQhdA1R6YOcT7e7iOHn9m99SKBX+9uMf+crXnnjPY+8mge/FsT9jKeyMo8kkHI9AP3lmR8DSFHj5MLaZgkY4CSPMQwAzgNyhYiLVdBTTVEzbwsxmebAZhLl+xJMRDWJYt7o8X7piHmIeYB4SP7KxZ1FqecTyGADO8jQehDDIhSiFPY3DfRQEMASGvQCJk9nZ5E/GfDzyRhkUruFUhN2fjFiW+pMdb5TN/E1gLwXtLs/GPEvh1fNGIzYaeemIpyOYh0FJTJKEZRmOYzcKncC3fQ5J2I1immYkTkgckzh0fOb4jISchT7inkmJQYlBqOK4soWGpjM0nYFuibo1MGxQsegMldnSqNBog4HNbLmyUaqsF8rrxfJ6KS+PNyq1zWp9o1KH++16s1Brluv5bgYiFsJ1q1zfKFY3tivb5VqhUt8qVS9t5kl4bau4h4+yYDzKfZ+S2B+n0c4onIyjnXE4Sr0oCNI4GMNmNYHLH6ckDmgU8CT209TPUjbteFmWkiSmWeRlyayVnZXHKPAhoYEZrmjokmEMTEM0dMHQOrLSEiTJsAzCDEwV25UtR1B1qJl7mt6daqN1ZbkjD7uqCrU0TP81FxuE2h7PeS1uPufMN4HMMxmHT2QuoaAZsmMbjIAJgMW47XMnCHTsbtaKrYH0wl/69aVjF5aPXVhYuXNh9czCyp2Lq+cXVs6+YG7lD/7wTxGLzl74pbkDt84dvP2mfbceOHRq6chd8yt37l86tXL8RUdve+kLf/HXBgZyg8ikzA1DloygAA7GO/5oAgHGR9kUrTHtLMbjP3ng4bf+0R+9/wPvefofvvqRj/01T+JoPI7GY3ibcljfKOPj0czyA55zBvAyCLM9TtMEx6HFmOZg1XY1x9URMTFzmK8jV7VtC1MaxF6UWtSzqOcw3yJMkLUp6pBalDqe58WxF8eAMaZB5Ho+8jzEPdhaOzxw/dAJQtv3TepBoELQesnISzM+GvFszLOxP5r42cQfjcPJTjjeCSaTYBarU1cxfzzio9Qfj/ho5I93wp3dYGfij8fBZBJOdoLxJJzsRDtXg/EkmIz88QicFvzJJJjsgI50MNnxJxN/Mg52JsFOfgOHgj8ZB5OdYLLLJxPwjrj2vvd+9JOf+OJTX/nCk1/+m49/7LEP/eXk+vUwy7wotAnRHaTbrua4qo00hE3qaZiojis7OUCyNRi2RKktiG1RavYHzb7YFAaASf4/gBnN9UplvVzZqNQKjVa52am3e9VWF+CH25Vaqd4sVhuwH4KYB7xEoVIv1pqFamOjVN2DwsCbjpfCnUm0O/bHKR8lwSSNx1k0zuLJKJxk/iQNJlkwyYLpTbwzSiajcDTys6mkaBy5UYiTiKShN8rTBUyJ3TBwfA90G6BOhgQrWWZPVdpDqSPLfVXrDRRRMQTN7A2V/lAdqIYw1HqyJuqmZDsCiCeqhqRbuW+8bsmWozju0LJl21Zdx+ae7XGTMtBbsz1uEKI4yGCezfMJh8W47mAduQbFOArcIDQpVxFRXGR5rNFt13oNN4xe+RuvvfngrQeXT+89eNu+xROHDp9bOnL3wsrZG+cOv/YNb4nHV//XW99x84Fb5g7esbB6fvno3Yur5xYP37l8/O4jJ156+NaXnjj9C4V6N9q56qUZS/N1BUtGwXg3GO/kH7XJGDAbU0vLJLq6W2l2X/f6N/ghe+qbX/z8l7+QXb0ajiBW87TjZQmoz03PwQgMhOB/h4KIxilNYpYlOImcIB8+oSDCUYyjhCYZ8gObEpcHhEfAa3Uox56PmFdrdRXDtomn2UgnLvI9Gvgsirw48dPUS+JwNAqyDDHPIgwHMUsylo5YlpEk38d66Si/khGJYxrnq1poAbw0C0bjIBnzdAxOn/44//h5o9Qfj6ZH0jgY7fDRmI8nfDzhozGcZfCiBZNJ/uqNRyxL+XgUTHIPh3BnAvEPwcmzlE8dD0kUsSTDUYKiAAU+4t7k+vUP//XffOZzn//6N7/53e9/78c/+Zef/tu//fNPf/Lt7/3jV7/5jU9/7rN/9dG/fvdj70t3JzT0ccDdgLuc4yCwOdcxVZAr27akqYKm91UjV6hWtJ6itYZycyC1xGGtL9YFoS70K91Oqd0sNJrb9Va50a40Oo2u0OgK9XZvu1or1OuFerNQbRQqdQA51tq9Rqdf7/TBUqTS6e9BYV64w8eFpTFNIpbG/ijzs4SnkT9O+Tjj48wfZ16WzC5Y3tA4ZkkC83pjirkFUD4oObmBj33f5b6BieV5EKvAidGwCyAkBdkD0xQ0XVR1UTX6qtZXVNWydcdVLVu1HNlGkmUNLEu2bd3FBiGg5yZZjoKwTqhOsOzYkm3J02JbJwSKTx0T06Mo8lEQ4Cjys9F7HvvAY48//ugHPuBPdhzODYxVhATdGDpoaNmFWtUkTriz8/b7r8yvnrnpwO037rv1pn233Lz/+MGlswtLZ2+aO/q7r/1fPE4b/eHR2+8+tHpu+chd+xfPzM3fsXj4/OqJFy3f8sJDR+89ctuL//TBrfTqdZ5mPB3DJxV8ffho7I8n/mQS7uzMaj/ILfHVq5qLX/P6N3S6rc984VNf/9ZXH3nvu70o9JKEJSlJEprARz/xspTEIfJ9CAYMuHk/8pORl45wGFked/wA+QHiIQ5ji3qGS03MbModxi2CbUJ1hGXLMTBFPHA83yLMptymHAeRSajtcRaFPIlZFNEwomFIwxB5nkWohZlDOPEjGiZempAwcIOATBWw8ko4iB2eI7dhtEaiOPdDgYeFCUtSL01pkpIoJvH0/5imXpaxNCVxQuIENq40zWic5gdfltE0hQu24jiK3TCyOMdRRNPUjSIofU3PM5lnedykDIRKDEIVhCTL6qtaSxjU2t1KvVVrtlvdvmZZ1PfHV69+8K/+6rNf+MLTz37rBz/6wU//7Sc//umPvvfDf/zWd57+0lNPfOLvP/GBD/3ltT9/T7Kzw6LY9TzdQUPTlhGSHTSwbEE3czLgUG30hEZf6AyHreGgLQ+aklgTetV+t9rtlFqtSrvT6g9avUG916v02sV2q9xul1rtarvX7In1rlDt9CvNDvjEFcDXHAIGoIIQQgYlju/ZnFoeIUnojVI+ym3XAOwONzn0Z0pVMRk1CFZdpLgIDJdBWgn7vutxWAmggMM/zgpjuFDgW5wZlGkuyWOeEt1F4FwqG5aCHFjewHFgecygxKCeQT2TsdlvrhNscS+fb9loaCHNJRb3LUpMTCxKSRj6aRKkcZSlPI5tz7M8ZmFsIWRit9RutocDHHjxZHxpq3Lk1nuXj9y9tHphcfnOheXTB5ZOz82fnDt44vde9yYWRSqiJ8//wr752xYOndk3f3Ju/uT+xbPzq+cPHb179cSLT5z55dfe945gtBtkGU+nReB4HIwnXjbysjFLRyROZrkiTyaTHZrGb3jLmx++9PDjf/XBZ7/7zOMf/ZAXhf5ozLMJS0ckiWmU4jCCypnECY1SGqduGCMe8igNRpNcLy6IYQCrIqwgrNhItd0prJeYGOsI6S4xqZeTnPwQRtM6pjqmOqEGpjb1cBg4jFmEOIw5jOmuqzjIcKnmEotyxAPXD9zAd7hnetT2OMx+css/L4A5PIkSHOYfGDDghf72uUlyEOEwJnEKLGU3imia0CShcUrSDMdJbmsUJSiIYKLh+CFM6QxKNII1ghUXq5iomGiE6pSqGA+RK9tI1ExRMweGBWDjGWOm0ulVWz2AK20UK5e3Cg+vb1za2Li0vnFpffPK5na10VB0PcmS93/gvR/7+Eef/OqX/+Efn/npv//zv/77P//oX37wTz/43jPPPv25Jz734b/9yHs++P7s+q6XRI7HNOSIitLq9beKpWKt1uj22wOpr+uibgq62VWNnqb3VCihh+2B3BoMm4NBXRTrolgXxIYwyBH/IGHdbBdq9Wqruwd5nkUpvA2Ox0xCDAxyKsSg2PE9sGOFDSREKciRgCIZIP6eL6gPeD2o0OiUy0Jh7x/F0+ydPOdNPnVedqMQ8MAsid0osD3m5F7gWLFdzSUaJoBrsxigxj2LcpN5gD2cMWlMjxkED20LtrgqwrJLVMZ14lmYmoyYDBvUVSxTc0yTYZVSjVHH90RtUKqXDORaxKVxtLbdOHriRUdufcnKLS9cXD0/v3xmbuGOfQunbz5w4vd+/81enOAweenLX/WCm48sHDq9uHrn8tG7Dx2+sP/QmQNLZ4/c9pLbzr7s5a/8PZP6PBvxbMySfBbCkpRECU1SJ4gc32dpguMIgPg0TViahDuTB9cuvfmtb969Onrm21//zBOfjkYZz0bQjuIwxFFCopgniZ9lfjricQbTIIdyxANABcEuF4IEZrBDywHWtaAZoqZrjmNTYhIGTYGGsDndb7lB5Hg+5iFivk09DRMdUwtTCzPb4xbzdEw0l8gOUhGGmbPJGAp9NwrsGTCbcYjA2VYZ+SEKQhzGNucGwzrBGs5hxkDH11wiO65oWjJyTY+bnmcw9jNjbepNhxFkBn3RsGtSajAsu45oGn1dB5ZsR1EhJMCqHGTTZvpp1W6/3OmVmp1SvVWsNcFgZqNY2SxVNsvVSxvba5uF9e3ypY3CAxevPHx5/eLa+sOXr6xtbhXKhXa3oVtqkoWPf/iDn/ncp55+5mvf/8F3f/JvP/7pv//Lj3/yw299+5knn3riE5/62/FO2u42S9VSvd1sdruiooqqPrRsybJl5BiE6ATrxDWoq7pYtl3ZsUXTEAy1pykdWepKUkccdAZSV5JaQq/Z6+wBojn2fez7NqWm69qUKsgZmMZMc2Q2GZpNL2d42hxFkCbPv4Gy5DludxqzNGVpNovM2Qg0HyCnCUlimiYkSWmawY+jccSimIWhzXOgr+pg+MANLQfetuns3oNxro5dgxKdEn06eZZtW0GugrCJPZNxneQP0wnVKDU5Rx63MTMxMSkut2qCMjQZ0yhyoqDaV46feenisbtXb33h/PK5uYWT+w+dml8+t2/h5O/f9zaepDwb/d4b3/p/33Doxr3H9h64dW7h9vmVsytH7jp8y70rx+5dOXbvuXv/n/ZAh4Uknr4gOIptL7B54AShEwRw8MGRB80ITeJ6r/u6N7zOdvQvPvnZp775pckjOzxOWJzhMKZJzJLMS1Ivir04ZlHiRSlifr5ExdT2fBieA9HXmepF5tKkjqsirLnYdF2TUliEaC5xKEeeDy8pTHG9KGVBbFMOiReQJFMoSy7UAm+HbKOBafV1fWDqQ9sBrgxQi4BAI9tIQ1ifcQAI0TCC2gpG1rLtSqYjmbZoWqCiJNmOjFzJdoY2gv+OPNVkgefPddJEqTOUBU1XsWN4WHHtgWV2nyekBsxVMJsDKly1K4C6IihO1LpCvSNUGt1irQU44e16c71UuVIorW2XNso1wA+uFyrrhcqV7dLaVuGhy+sPXly7/6FL73rg4YuX1i5f2ag16oqm+KF//dFrf/O3H3nyK1/84Q+/+y8/+f5P/vUH3/vBs9/69tef+PJnP/2Zv/vQRz7wyPuupbsJDalFHAMjHSETUwszHWGLUduDaY6nuFixkaSZoqoNNK2vKO3BYA+NIhwEiHMa5R5TGkKgYwaNJaguuFGIIX7SZHbR56XHWbh6WUqSGKJ6hpHAUYiTmCTxcyEdxyRK/lN4kyTFSTIjjiPfd31uMaYTahBPx0xFU+PzqRyhTgjsS6fqakSnBKp60HnSCZZtpFto6DhD7NjcozxA1LdZoGGmu8SmhHBPVOVSq2l5nhv4KGA0DoeGe+fdL59fPrN6y92Hj79w5dg9y0fvWT567/7FU29625+RIPKy7L63vePn51b3z992YOG2vfMnDiyePLR85+rRuw8ff9Hh4y9aueXuS1vVcLLjhj6ZvnQ0SaG9dMLIYAwUGGFeQOKIRCFJ4qFpvvb1rytXtj/6d49//ZknH33/oywK/GwMLn5eMvKiFPuBy0PXC2gQ0zDBPEReAMXnbA8J6QgSHfBacgl1zzddbHvc4aHFuAlUcs8HFWIDU+xHmIc0iEmQA3cBEZULKZkWYAbykqdG7QAAIABJREFULG1aA9vpKkp7OGiIg3y4Mhg2RQk0mfuKnusMa8bQciTTEg1dduznD+1lG8k2kh136KAhcgEoDu2fqJtD01ZtNzccmKqxAQq61hPqfbElDVryoC1LHVkBLTWIZNiszOiswLwBCnuh0a50+hXwtqm3S80uUHOAhrpRqV0pVdbL1Sul6tpWaaNY3a7Ut2D1Um6sF2sbpfrFjcLF9a1L69uX1rcfXtt410MXH7x0+aHLl9c2Nqv1ek/oW46ZTZIPPv7YF770908/+9QPfvzt//jf//zv//GjH/z429989quf+uzH/+Lxx97/wffvvvt6OEowZ4gxh1KH+4iHbhAhHsy4LrKN9kCGhJiBgeSUiJgPmVgSkyjEYYh9n0bRc8EG1/OSKk1iNqWD4iiEyIQhsBsGgBmG0CVxCF3KLFdDKYijmMQpPBVEOOzWHB9oHL5BqEGoSZlBmUk9zcWAOgLBB5t7Nuf2rHmmxGTUoFinxOCeyZiOiea6JiOWT20PU9eJEZ4wL6SkVivryjAghDHqBoQl0UB2zp17+cLyhYXDdy+uXlg+evfq8XuXj9w9d+C219/3RzSMSJq8+U8eeMHc4X0HTywsnVxYOnVg4Y4DC7cfOHRycfXC8tF7Di6dfuvbH4zGu24YQhrJhRfTjCUpTlKSJGz6enrThaE/GXtp+ua3/eGf/tkf//n7rn71m0985GMf9tOYpyOejfko4+nIizOWjqZC5/nNdNSck1rcICJBjLzA9nyL5fGmOVi20EC3BNWYwlF00P4WVF0ybcmwJN3MNdNs18BUQ0S1XRAKFxRdUPW+aoia2df0mcynjNyBafVUuT18DpoGiNGGKNW7QqMrgBxxud1riiBi2AYC98yaCEwSBN2EQJUsWzTMvmZ0ZVVQNPCDh93mTCoRArIpSi1pWBOEar9f6fSgxG0KueLZ82k3lW6/0GwBB73eF6vdfr3dL9dbpXq72upt15pbtUax2Qbi63ajsVmrbVbqG8XqRrG6VaoV681Kp1NsNLeqtUK9sVGprJfL6+XSRrGyUaxeKVTWi5Wtcm1tq3h5o3Bpo3D/Q1ceuLj28Nr6xvZ2sVysNWu6pUVp+N7H3vN3n/zoE1/+zDPPPvWDH3/7n//t+z/+13/63o+e/cazT37+S5/+yMc+9J6/eHTy6E40zkjgmQTprq0hZw/0k7NFKMujLqFJRJOQxAGLAxaFLIpYGEKskjiiU3WyWZQ+X80IInPGC3WnSTW/4giHgRuEbhDPTgqaxHRqiwwhDU+Yp+UwcgKIQGikielREF6xeb4KsrlneZ7pceiWAZiW46iwq7jYQNRwqc49zPE17H6a+8+855HvffyT//Slp64yzofS1977519Lki+67mdN86OOazf7Z86+ZPHI+cWVcwvL55aOXFg+dtfS6l0HFu747f/+ehIEbhw9uF6cWzix98DxuQPHD8zfdmjl7OLq6f1Ldyysnls6cs/S6rn/8Zo/oGGK/Mj2+HQ2hoEnAAoY8HrO2niaxjRNw52dy5sbv//G1/EIP/WNL3zhK59LdkaANGRpQqMI+88xyHg2gViFzQ0KorzBo56JqI6IyZjleTbzTEJtwgzkKlO1ZNGwhpYDxnOSbg1NW7Oe83GVNFNQNFHRhaEqKrpqIcPBmgN0H1e23Rx5Ytk9Te9rWk9VJNMaWk5P0fqKBmKftZ5QarRLsPpvdrfqLaC8bNWam7XGVq2xWatvVGsbpepGqVZu9xqi1JrGcGMg1cVBS5DagtToCrVOH5CqDXFQF8S6IPZUvauojYHUlIZ1cdDItU7lRl/sSUpf1malcr0vNgZSTRSrPaHWEyDt17r9Zk9s9cVGV6i1epVmp9zugr1gvS/W+v1qr1tpdcr1dqHaKjfatVav1u5Wm61yvVmqN8qNZrHe2KrVtyv1Yq1RrDdKzVap3ixU65ul8kapulaoXNzcXtsubldqm6XK5c3Nh6+sX9zYeGjtysNXrmwWtmuNhjAYIOKOr44+/JEPfu4Ln/z6N7/0T9//1o9/+t0f/Mu3v/+jbz37na996Suf++RnPvYXjz+25z8BFdwonGU/HAUkDmjIWRgwSK3TRAciDNCDzYJtdjPrY91pbiRTLo77XHAmOAxx4LM4plFIohD4ytN0Gj7/aXEUAXPS8X3L47bHbe5bDEZZDKr0WV41Qagp8PMLGLYu0x1iuMz0fF+R/vqdD3/tLe96+l0Pf3W9+FFhaLQbH5Okf5Xk/2j1/3et/ZOLhSf/+J3B295x9o575pZuP7RyeuWWe5aO3LWwcm75yN0Ly2df8crfsgh1gqCrGsdP33Pj3OH9B07MHzp5cOn0/PLpQ0fOHTp6YeWWexeWz/zXX/0dwhMaxcj3AQbohpETBLbvgyIcHHwsjlkckzjCSUrjNBilXbHxql99ab9T/tyTn3r6O9/Yffd1h3OTcYt5buAj37d93+a+SZnFmMt9x+M2ZSBrZrhURVixkWa5OsImwTCoc5hnYWq4WHdc2XQkwxrolqDqoNDdl7UeyO2rBmC5JdUUZb07kLtDRVD1gW5KminrtmI6iuEoJlIdLNvu0HJEw+qpWk9Rwdkox9aqeldSaj2h1hVKzXap2S41O1u1xkaltl1tbtea66X65ULlSrGyXqxcKeRtIagrQBoEdc9CvVlqtAv1ZrGRp+KWJLckudYXmwOpOZCqvVkMS3VRqgliU5TAxaczVLqKJuhGX9N7mt7Xja6idWSlORhWu/1yq1PvCU1hAOTSarfXEPotSWpLMJ6VmuKgJQyaPbHdl6rtXq3br/fEartX7/VrnV6jK4L4S6XZKbc75Va72u1WOu1qp1MB0+RKfbNS3SyVtyrlQq1WqFW3q5XNcmm9WASPDKDjXdkqX9kub2yXNgvFUrXa7vU0y6Sc7F4fffiv//LLT37+H77zje//6Dt7YHQElws5MI6m+5iAhD6LAhYFNPThS7Mty6xGnX378we/z9/r5I+JIxQGcMEwmUQhDUMShsj3Z9sgFHA39HDkz35KXgbnLI3I9kDhAfRKGZoubCGF6gQbBJuMWj7PGeTcsxizMbMYlwlRKCOFbXzmnvHt53dOX9i59xf5n/yJs7F27VW/9bGX/9rf//pvff43f/djv/rqRy7cbf/Kq1964WX7lk4vLJ88dPjcwsqF/YtnFlfPz6+c++WXv1o2bdXFGqX/5ZW/8XM3Lh+cv+PAwh0Hl0+vHLtn8fD5pWN3LRy5ML9y56kzL601ReR7lkeBjW0yrhMm20i2Hdl2VNcF10yLEAU5GmXYj2kQGkh6zW++6NI77/vgR97/9He/8f7HH5MMXdQM2XYtj6HQR2HgBFynWEGO5jiqbWu2o1kuaEfYzFcQUF6RatuqZStWbnLTl7T+MKe/9iSlLUhAsutKCkh1D3XLQES3seEQxUQD3QTFYBVhybCkqRK/AFZUit4Zqu2BnA9X2916XwS5YEEzerIKYoKz7rHYbG/XGsVqY6va3Ko118v1jXJto1gBVvdWpQ5KDtu5HXhtvVwtT+XO6n0RnMSAlt2eKp41RKklSG1IqrJSFwetwbAjKT1JaYlSW5K7qtY3TMEwe5oO/JD2LNkKg1pfhCOmq8it4aCryD1VhQK+p2iCog8UXRiqvaHSHAxnnXBblEAnudUbNIVBvS/W+kK11630OtVOF4TIq51+pdWrdvvldrvcbhWbjWKjXqhWa61urd3PtVrqrUqzU260tyuNcqNTbnaA+J7LypTK5Vqt3e8ohrwHwmYWq/hnYjUkUcCigEUhCYLnD4ThytEOPxu9s8fM/oR/BNBFrq4U+KDDkGsIcgbbXRA3dMPnvmu2JcolQkJgVLG8ruMebGtg3QqbYdgbAZTfYDlXQydEc7HkIg0T708f5GfuDU6dp7ecMX/tVXp1y/69/2kfPcmPnmXH7iCrt2Ynz10/cy75td965YteMXfo5MGF2xdXzy4duWfpyN0Hl87OzZ+89yW/2pd12UYm9f70obW5A8f27ju+d/+t+xfvmF8+t3T07oXD5+dXL8yvnDuwcMdb/uh+nVDJsmUbaQ6WTUcxHWE6fRF0QzZtSTOGhikZ+tC2DEw1m5nIescf/vpbXvfL169nX/vWU5/47CcdRm3GdcxUhE3quWEEvD+TgoBorsStmEjUDNlGQ8sRFb07kNvCoCfJrf6gIw57kjo1VpXqHaHVH4iK3peUjpi7KrcGw640c3Y1RNUQDXNg2rCc7E/9MgRZ64rDjqT0FB0+u9ABwqe/K6vTTeZzXpu52Uy7W6y3ivVmodGudHrb9dZGpb5ZqRVqTci6W7VGsdUptNrFZq6ZVG53AakHybMpDmv9XFu43h+0Jbk1kOv9AQRwRwYUqtoaDFvSsC4OmpJUF4XWUBINQ9RN0bBgtjwwrIFhioaZC5EblqBrfU3ta6po5IQbybQl3cwtQqb1gqgaQPfPD7v+EEyZm6JUF/qVXqfUbFWb3Vq3D9Kk0BjXegKg/5t9oTVVTmz2hEav1+wJ4Jfb6AkNYVCDVC9I9a7Q7In1Tq/W7lRbrZwT9/zYmEYjR4Hnhh6JfBaFJPgZ3AL8OesVp2opz2EVcoH5OEKwlpjqpDxXmk6DFh5g+xyC2Z7+PnA5z/11ZkjlWR6z8n41nyHNRJh0gk1GdEwMynTmaS5RXVcnruq6uo1M5G5uFmq/8pvWbXeax0+qd75Qv3i/eflh/fyL/RPn+cl7wtsvhHfcde3Cix+968WjV//ua//rf5tfOj2/fHZ++cz88vn55XPzy+fml8+fu+vlrf4Q3ryWMLzzwi/etPfI/vkTcwu37Vs4uXzsriO3vfjwrS9ZPfbClaMX7nvLO7uK2hClrqT0hyq0Xo2eCK6wpVZ3+pb0G92+bJkD3WyJqqjq5c0/vO9378KO8JVvfOmpp7+S7o5dP3R4oCGiOWDVQ6DbNFwK9FTZdATVmMXGTCikLYAvsNTsSbV2v9rq1dr9Yr3V6Irgid4Rhy1h0FN1QTd6qp47X4pyV1Y7qtqQpMZAqkNtKUi5R8ZQbQ/k1iAf8DwnTzG9IGghQcGvBF7VYIE7i234HIM4aFOUSp1updcvdzvlbrva68Njiu3OdrNV7fbbktyS5OZQqfbFQqtT7vbrotQaqt3n2We3BkOAoHYVra2oHUXuKHJXVfqaKqg6gCIUx5WdHOWqIEe2HVEzBV0bWObAMoeWNTBysUVBNQRZE1UdhthD0x6AB9dQE2StO5B7kipqZr7FHQxa0qDRFxododbtVbqdUrtV7fUawqA1eO7MaonD1mDYGkjNgVgX+k1B6IiDlig2RKEu9OtCvyEK4GrZlbWOmLsN7QF+4CwIp0MaZjJic4pCDor4s/z5n8Y2EC0QJwB+siEgp/raTk4gDCCRgoEyXBb3cu1f5pkeAyaElYdiTumEC9LmjM42OxGe/5ifeRihJuMm4wZhOsaaizSEVIQsSu+/uNZ5/Zu6x0+1Dt/S+53f7hXXW6/41e7iMWnlhHj0dnnlhLJ6O779XP22M/X/9t/f9No3Hzh05sDy2YPLZxZXLxw+/sLVW+49sHj29tO/sFmq9yS5r2gD3XrZK37j529Y2nfw+N75W2/cf/zG/bcsH71w25n/cuupl95+9hceuFKctU+CovUkpdUTGz0BBGY3q/Vqu1tptrcr9UK13hYHHUVrikJ7IEtC44E//n8lYfOTn/27b/zD18fXd/tDWZA11XJl0xnolmTaompAe5m7m8tqT1HBMLrc7pYbbSixau1eszdo9YfdgdLsDcrNbnkq0gfBU+sJjb5Y7wnVTq/eE0D8vt4fNEQpp2XLSkdW24NhR5BAlWKoWz1Za0vKrMqFSRJ8b7HV2W60Cs0WCPZC8Of6vX2xAZih3NVaAkephjCo9oVqX6iLYmsotYZSeyi3JbkhDMrdXqnTLTbbpWa70GxX+2JrKDeHcqUnVHpCuSfUhcFUE1So9QQ4I1pDuavpPU3tKHJbHnaGw4FqyJYDoqeiYYiGPrQt1UU6Jioiso0k25FsBxZIKsIzow3JdCTTmTmYyZYj6aZi2LJh6w7WEJZMu6doHXnYVeS2JHWEYVMQa/1eTehVe114BQCS0RSH07NMbEmDhtBv9Hr1bq/c6TREsTkYtCSpORg0B1JnKHcVta+ogqJ1JHkPTGIgE9rcA96zzZnlEZtTFHgo4Gi6sodAzUV3p84Us2+fqm97oBxt+57FuM0D24fLmwUwykc+OQzFYjzftXDPmO5a8oPAmy1pyCx1P1frPi9cn3/KaBhrbo5wMijRXKQRLGNXIbjc7t//6t+pHDnZu+clSmW9/8A7tm+9vbN8rL10vLF0tL14RFy6pX/09t8+tFq8fPmdD2/vP3RmbuGO/YdOL65eWL3lnqWj5/cvnr7jzEsub5ZK9Vah3myJ0it+5dU/f8OhffO3zC3cOr9yav/iiRv3H9u3cPvh4+df88a3tgdyqy92RAnCqT9U+7IGfRSQ70kQTa6/+9p73je59qhN/ZakNHrtSrvb6nQ2197ebl3+wIff//R3nnns8Q8KitwWpO7UebErDkVFh20KWDDCXAcUw0Avr9xo19o9sFSstrq1dq/W7lXb/Vmggr5updOrtnvVZrfa6jY6/WZPrLZ7lXav1OqWmm0QLoKrOgWUDzRT1MzOUIXVSK0nwBlRanVag2FHUat9odLNRXRBvizvWvtCXZRgL9oUpYYoNcRhC5ygJLkuDmqC2BhI7aHShmmwKFX7QlUQ6oJY7farvX5NEJuDYV0QS51uqd0tttqVXh/a1LyDFQatodxR1K6qtWWloypdVe2rmqgZomZCzhR1UzJNyTKHji07zhQlMlXhQFhxXAUhxUEKchWEZNtRHDS0bMm0BEMfmLqkG5Ju6ihf+CuOK+haV5XbA6nVH9T7/Uqvc7lYKLaatZ7YEKQWzKsGUkMQa32xJUptQWoJQr3XhxOtIQza0GnLWldROrLcGQ670rAzkPqKsgciZFZb2twzPWZzinzmhhwFDAW+4/s253koTkMC+sz/FDAGJRajNqUGJQYjJmOmxy3u274PMTw9CFjOVGa+QTyDeBZjBqOgGDzF+kIKBaQLnf0Uy/uZHwrRC9prpkcNBjtVorpIxUgjrkGJghzFRZqLVcc10f9P1ntHSXaXZ8Lz3/edNUF5lEaTs9IoB4SwIsoogvJIE7qru3Lu6uqufPP95XBjhe4ZjUDExd5dsEHYYNZhz+4KDCadxZ/X2IAM2sUCJBH6++N3q0benXNPnerqqls1M/Xc932f93mf96XGi3OLW3ehZ5+VRrd/++3mlu1oyw58/k5w/k544SViyw64fd/juy5vtfrPvJg76+zd552/58zN+844T82a79q5/8bb7nq4ttxqtnvFpUZbN1Lp0gUX7X3vmVv+4MxL3n/29gsvObD34PUfuPX+VKaGZdi17K5hdA1jYDtdw+zopgaQwwUJYyh9h0uXCh7E8dr6+ssfH730CeTHDqYDFzT73Y8+8fjC4pHP/vGnf/TTH33nf/xARKGDqVpbrnDYNx3DRWq6CnCJg2i2Tsam3IJEd+DAdHQb6A7sGXZbMzqa2dEtZfDXNizV9F8Z6KsDQ3lwDixXmVn3TLenDHV1q2NYKoNtG1bXsAema7hI2Z30bKD8PtVvm32tY7sGoT0AZrbXKtHt2e7AhRrEfYh7DuyrF5p223IGAFmEQRm4QtpCAs9HXgC453Kpei06oSah04V0wmVJPE/G0ADUCXWFdLl0qDAJ0xDWETEJMymzuXCFZyYpKDMxswgHwsd+yIYxHw/5UKnHExmmcgsS8ZDFoRgNxShmcUSigMURCX0c+CQM5HgkxyMc+MqLXGUWrhQWIzahNqQWIn3baetG33J0AAEXDuWqs+UwbhPuEu5i5mIOuVr8Ix0mABOAChdzCzOHcMQ8yDxAuEPopujEWnxyPVpfD9fWgsk4mEz8ycRfH0en1ocvnxyeWo9OrqsYG/9brAbra9H6erg+CU9MgvXJTCSkikY5GfE49objYLKmxmLUkLdaGKesesOTJ6OTJ6MTJ4MTJ9S0d3RyPX7pxCzLDdfXg/EknKz547EcT/xJkgYnt5OJN56ocyZwXVsP19bDE2vq8wSTsTcahWuTYG3NG4+8cRjG8cdPrcvByuLdtzOjC4qZ5pbdzoW74cW74Pk73Yt221t2DbbuO3Le1qdvuQsheec9j7z3vRefc87O8y8+uP+ym+66//GFwpKJpQZwdXW1ttouN1eW2t1qs/34U8996I577n3gscMvprL5SruvYe5TGTlELPcGqz2to5s9w2pperOvtQxLhxhLH3LPpcKlAnuBy7gBYM90upa7OjBWB1q+Wr3nnntfPHJ4OIm+94Nvvf7GT9ZffnngAOVMabjIgsSEeOCA1YG+2tdNQFzKNQcObOAQDphU57cwMyA2AO6bTt+wB6bbHhjKfGRloCcrYTSjpVt9yx2Y7sBSinZntaev9LSOYXV0q21YXctV7Ue1x0V3YM902obdNeye6XRNu2c6A9vVHKi8i7q223fBrChV85xLnV5LN9um3VFdGcPqmY7y0R+4yKbC5dLhAnoe9DwoveRyJjxXSDW9DKVvc2FTrshbIDybCYtxkzKTUANTID1XSB2TjmUPXJhAnaqARlRBa2JiYmxRigOfj5KgqjLexD9oOBbxkPoh9UPs+dgPkOeTMGTxkEaxGI7keBKun/Ana7O9eFD6QEjsSeL5gHFARc+wG6vdlqZpwIWMAcpoGJAwAFLQMJTKGna85o0nfDgkQUDCkIURCyPmB1BKlwskPSTU9mpv0/DE2vDEWry+Plw/ESsR/8mTwcm18KW16KW16GSidI9Prqlo+e4QGk4m0drIXxspF4hZ1aq8UVgUi2jkD0dyNOLDeCYwCtbWw/WXgskJNcsWnlgLTypL7rXgxFqwPplFy2AyCcYjbxj7o5EcreEgVC4Taj+yvzZRbqbB+lp4Ys1fm/jj9WCy7k1G3mQkx6NgMg7H43AyjsYTORrLtTAcjibh6ucniyfJnN4t3nvVNXe959z7ztj88JkXPHXmxY+ec/GHz7nw2jPO3vreMz58+4dtQOYzubvu+8iTTx8rVpo2JOOXTk1efvnEK5/y1sbL/V6906t3esu9QWWldWR+4VhqsVRt2A5gnDPBuJAA80K1UV/trGqm5iDNBh3N6upWz3QMF80WE5uQ6AAbSlOu6PuB3tGNdK7wyCOPHJ8/Dhj62l9+7fU3fvbFr/xZHyBXeg7lFiQWIkZyUBMQ1e5Tia7pItX6MyFJFo0iYiPqIGoC3DcT71xVqXZMu2cDHRIDkr7p9k3QM5yOZnUNe2VgrGpGyzBXNbPW6jb7+sBFAwcOTEe9Udd0O7rdmx2GPbDcrum0datjOP3pPiiVP6v6XFG7PdvtOa6JqYmI5sKOabcN28RMcVEOZ64UQMrElEv6NIxZOKRBhPwQBcqRK0hWNvoBCiLg+SZlBqGu9FzpmZQZAJuQmJSZlOmEWozblGsAmZhAzwOSO4K5nLvTtrBSTarEBHp+spZK+lD4yAuB8IDweTwiYUzDWAzHaopLjSXJ0YSGMfZ9L4790YiHIeJytael8sXK6krPsV3GAOPY89kwSnYRr0+i9bV4bd2fokZ5pHiTkRfHLApx4ENfAsEhlYh7m6ITk+jkenzy5FDlwCdPRidPBCemCwgTmd5auL4WrSVATSCnHplMgvHYG4/kZKwsfNXhTcZyOPLiiRcP+TBmw1h5psjxyBtP/Mm6N15PZq+SCay16W9H/njsjUb+eOyNh3I0FMNYDIdiOCFhpDCvdPliGIs4UrhNoDtek6OJHI/kaMyiIY8jEUUyjrzhUMZDMY7CyYkYp8LBnk+Gtx5++KqL/t8zt55x/pazztv6vnMvec+5573n7LPfd/bmM8+++IwLLt9x6cLxdLleT5cLmmNTyf2hPz659snPfG7t1CvVZquyvNK1ksH/crP1wCMfe/CRpx974rmnnnq+Vm8WS/WHH3ny+pv+8MVji5oNVH7YMe2+5agJLJVnqq+7SmIHNtAAGljuwHItgFu9/pFjx5599plMNtOz9M/8xz/6n6//899887+aBBoA9Q2na9hq54IGsOagnuEYLlbgV5PKyvtHGUmrt9CmmXDHsAYusghXHE+yl8WFfcsdWEB9sFbfUAoEtWK0rZmNVm+5M+holpoj02xgQKyMwnq6rWJvsq/FdFYGxsrAaPb1Zl9XWxvVWkS1ZkKHWLFNiXMlYTrCqnx1p065tpA4CGgYYD+ZBODDEYtjEoY4DGkU0SgiYUijmMRDHEYKZkkyyYVFuUO5y6QjpMW4xQWQiShStZSwn6gsbSpUxJ4hVvFkgEnA5dQtzVMfWBW66jw25Q4VifbD95HvQSmo73vDIfU9h7Jaq11trXYdSwPAQMRE1GGcxqH6ArM4EsPYGw7laEjjiMWRNxnLyThYm4STiRwN2TDGgY98Tyn4NwXr43cXge+qA5M2TDBlX8PJRJ1LZereZKyAGozH4drEW5v4a5Opl28sxyN/PAmGa944eb4CcBIVxxM17aE86eRwJEdDbzz2xmsiHskoklHE40hR6lNLbrUBPVLnp1FIgoD6Ug24ijhWj4vhUI4mcjglBkZDPozlKApGIzk6IUfDT8XHvzC6lK7s/9CuCw9dsO3Qxduvv3D7lZu3Hrhg277N23Zt3rpn89b9F+y64YobDh8+/tFnnn/iyWcajdWeri+tNBdzhSeePHzl1R84+9xLFnNlEoYmJjbhjz59+H1nX3zeBXsuvHj/BRftvmT7pRdctO+Ms3a894ytDzz8TM8EHdvp2m5LN1V7RrOBan/rDlSNNQsSBQmF4a5m1pabR44dfe65Z8rlsqYbpz65/l++8bXXvvXX0SjqDcxO32wb1oqmd0y7ZwG1Gryr2T3D0WxouFglsV0eJPYEAAAgAElEQVTdVm/UmdaiavNSz3ZnC536Dugqvy/DUgtdlGmIMhPp6OZqd9Ds9Dua2R6Y6vx901Wawb4DOqatAWRhbgAyo3k1gFY1o6kZbdPuWUBtOtYA1gAZuLhnA4sk8TPZMs4FkBJ6QiW9yAtwEAE/IGGIQx8HYRJUozhx/Jk2QoEUDueu8ICXLGtG0ldSZMVLuVzaTNhCqEE5ID0ofTgdPJg6aYauSN5XSSPVZ3OZBO/6UVWkSAazOVibcgczQIVDmUmxgZGBkYUQ5BxLqUPYta22aTS1wQAAxb1ZlNqM2oy6ggNPIk8Sz8O+D32PxZG/NvHGI28yDtbWVOxVqBHDoYzjTYpTnXVfwhPr0cm16MR6uL4era1HyTjrerA28cfjWZabkLHjcTAe+6OROmbZqXoPORyJYMiixPpMAUxFeRZHLApJGJAgksNRMBqp0Wc5GnujiTcayeFQDIc0CkkYsChWk4p8OJp5qamT8CjgYSiiKIFrHIhhxCI1rhWL4fSTjEM5ikS8Jofy85PnPi8Ope7devvFW+/avuuObds/vGXnHVt23X7Rrtsu2HnzxTtv3LLr6h17PnjzrQ985KN79l+7Y/uhSw/ctGPXleddsOt9Z2x5z3svfv8ZWy8/9IG+4U4Lj+GRhdz7zr747M27zzl/35mb95570aXnXXjZOZsvO++iy2/44AMDlxuU6YjokFiEuYQDInQbKtt1tUrUIbxnuxqAUAiX8J5hN1ZWn3/h8FNPfayx1HBcEK/7//Wb//n1f/mnz3zuc23NsBlHXuBQbkI8MFVvxu7qdk+3+4ajzAT6pqtZwAREXR1UmO0ZdtdyuqbTVra3pq0D1HdAx7L7tqv8MnuG3dHNvumohLyjGR3N7Op2q290Bqa6BLT6+urAWNV0VfTONrIlogiEBxBpmKi/tYmZgaiyujUxUzpBID3oBcDzHSEtLhwhHM6VBy32QygDV/o25xYlDhcwsd2SyJeKnnEFdzgzCdYh1AAyCVMQVRFvVnYmMdALHOklc61cujyZK5jFVZsJR0ilQEw2oE+n0hORA8Q6wC6XJFnZrgz+pUsFmMq2dIR0CG2MLYQshAwEO5bRdey2ZfZc18DUYcLlHHrCosTAyGKUhoGMY+r7LAhEFPnDkYxjMYzFeCRGQzEceuORPx6pbeabZmyNQmCwPglPTKK1SbQ2CScTVe/5k7E/GYdrE28aVNURjMdePJRRzMOQh6EcDoVyJByPvPFIxkPqJV0s7HvqckjCgAQBCwLq+9T3WRTL0ciLh+OTJ/1RIrsToyGLIwVU7IckSBba0zBi02BLo1CZ8fMo5mHkDYeTUydPferUiU+clOOhYurYcHpdGEYsjnkUDyfks8PHSOXgQwe3Prh990Pbdj24def9W3bevXXXh7fsuveiXXdcuOOeHfvuPXjF/Td98P47H9pyyWXnXnDpOZsvPef8g2edt+/c8w+ef+FlZ5696467H5HBiAYBDnwShjbl9z700fMv2nv25j1nbt575nl7zrlg/9mb97/nzO133PM4lJGBiYGwy5OhSsg97AVI+Eg1WrwQB6FFmE2Zy5kBUGegV2r1Z5977sUXD3d6HZdROQxf/eqfvPbaX3z1a1+wqO36HPkB8UIqA8Q9B1HlQ+0QBph0KQdMYBkAJpHwRTRiQYS452CGuEdkYEEysBzDBZrjaLbbNeyOYfdMxwTYcJOdTpoNLOUkYoO+5fRMZ7mrtQZGRwG1p60OjEa33+j21a6nrmUrNljVqCamrvAsxjWIDUxNQpWI12HCldKVHvQDqGRDnu8IOVNNqGE3hwtXeg4XDucWTQDjCgmkdBgHQpIggJ60GVN9GpWgKuZpFgnVfTVwC6SnWjhABmj6BIcJi1ANYB0Rg1CbCzDNkNXVQVHNSUcKER0Tk1ATkalHn1TYfrdyy0LYIdQlVIeoY1k9x+k5ds9xNBfqEBsY24wqrBoYAcGZH4go8oZDfzSScczDUBkGetMQ6I9GMh6yINw0S1AT7md9HKyPo7VxtDYKJ6NwMgrGQ39t6K+NgvGIT6GYAHI4lNFYRmMWRNT3eRDKKObDWI6G3khheEjCkEYhDgMSBupXcpjoV2Uc8ziWwyFkVLdNEYYyHvN4xEdDNsNYFLNoyEM1ORnRKCBhQMJgGp+HLBqKaCjCKFobRZMgnATeOGJxwGdAjWIax2w4lsPxMNbX8AP5xw7euX3bR3Yc+Mj2vQ9esvveC7ffd8mu+y7Z9eELt9198Y57tu95YOee+/Zf/sJjT19/891nX7T/rAv3n3XBgfMvufLCrVdtvujyczbv23vgGsulLIygJ3Hg+5M1OVy/9sbb/+D9F5953vZzzt9x3oU7z7tg54UX77nvwceQkDQOaRyyOBmUn62KU/Sj0rtB6UPPh76EQgLK8uXKAw8+cPjF52zkingUxNHnPzf67jc++fVXPUa6WArqB9TzkfBkNPJGExYPWTxKOvXDkRo35fFYjsbeZOJN1oLxmohiHkQyGkbjyfrLL49PviTCCHFpIao7WHeQ4WIT0qQNY9jtgdnWzJ7j9h3Qs0GyLq03aA0MtaRQCejUd1QlwH0HqJ3FKhaZhFmMq1anIn5Mxl3puZ7nCKl2EAPhqdU7LpNTDAhXCldyIBNSR4VKBSGFMeyHJAxnyFSSDHU4TNiEKRmTRRiSAQtjHETASwjk2boqhUYDER0RnSQtWXVpsMnps1mE2VRAL3ClZzFmYKqqa6W70KFK75XSCJsAGy42XDRwQNuwltrdjmUOgNN3HSVj6jpW33VMglVS4GBCPI8FAQt84nnU95OCLgy9OPbjoYxiLxrLaLRJoe40QzMeR+uTcDLyR3EwHgYKkOOhNx7Jafk3y2ZZFPEgFFHM41gMhzxW5fKQhxEPIqZEpL6PfA/5ntKI8DjikWLwQhHHPB6KKPLiOBiPZBwLNXAcx1wlunEshqPZiLPCKo1CEoU4DGkcs2jE4yGLIh7HPA5F5PPQY3HIh+9OlWMax3Q0lqOxT8tcf7T89CMP7jrwyM7dj+3a+9jOvQ9dsuuxnQce2rbnvkt23Ltl2wMX7Xh614GnLr26dmTu0cee/n/ec8F7z9j+nrO2veeMre89c8e5F1x2wcWX3/CBu7AIaRiiwCOBL4cjwOSV19x8wZY9O3cf3L5z//ade3fvufTa626+7sYPlJdXeDxkQeSPJ3I0pvFQjJJ1ozMDBxGP+HDIh0MchMQLdNtdyOXveeCBuYUFQJA/HEejyUtx+RXvbqtwgNu5+MRL4foJORorCyU5mojReIrP0cw9g8cjGg1ZHLMoCieTz/3x5//8a1/57ne/9S8/+/Gv337zV7/+5Y9+/I+v/e03/vQrXz71yivBcIxF4BBhImog2rPdnuX2bbdrO13b6dmOeqStWV3T0SA0MbEpt6mwMDchMwDRXah6RYqbsSl3mQBSAU8o8ZBJic2Yyi8UMh3KXSpUjALSA56P/ABMI+3Mk312B04rUpUtYz9CXgCk73BpM2FRZiUYk0lm6/nqQEHoSu/dqv2kKcqlrYRTSqElpMOEw7nDk2iZqLK4dIV0uLCT7eZIQ1iHeACSDVdKsKXIiL7p9KzEjKLnuD3HHbig5zg92+rb9sBxBsDVMdQh1CECTFAvwMKDTGAhseexMFR7yUUY8jBkQUj9YJOcMqsKhyQIsJRYckWfiihiQaB0WKchGkckDFDgQ08Sz+NRqDwEVb+YRiH1QuJHNJwmwIHPoySnnWWwNAp5GJEgSj5WFPEwZHFEw4hH0awuZVE8cwwhYaTOQKIQhxEOIxoNWRTRKGTDiMURU5xTGLA4VmeYJcAiHorR0DYy0Jpv5XJPHrzmye17ntq575ndB57cuf+ZvZc9e+DQR3df+viuA09s2/vCgUNzN/9hr1g+fHT+35255Yxzdr//3B3nbN69+cIDZ527731n7nji6aNyNKZRSKIABz71Q8i8q6+7Zcu2vQcOXrl7z4Gdu/bfccc9+WL1jg/fd//Dj9VW2qVqY7ndpWEsxhM+Gs9UMlPfoKStJUcTFsS6Aw8fO37nvfcu5gsy8P3JMBieHIvCf4iv/VJ02R9/PBusjeR4TQwnYjgR8YSFQzaVzp3+55rpIqiwMaHS+8KffPG73/v2L37x+sbG2xv/5s9v3nr7zR//9J+/+e2/e/Wrf/7ypz8dra1jGTgkQZHSwSuVvAmZRYTFlKKVu9xT8dAhzEHMxdxlAnBF4ajLtISedBi1GVUSPJcLkOwyTwbNlSGYSagjPVd6jpCz6KekXWDK/ShKdjYlf3qrhfSBFwDPd6XnCs/lnsuFI6QjPEd6FuNJiuv5QPo2Fyo22kyoQTnkh8gPFWOswGwSbBJVaSerInWIXS4hk4AImzAN4T6AGsQ6wJqj1GCuPk00Bg7omU5Xt7qGNUWs07XtgWMbAGiOM3AdHSXKLUtJxB1kAmxjgoTgQcCiiEQB8j1VymJPbqK+jzyp4l5CsgnhEEx9X0SRAjcLQxoGXP2o0BuGLAxVmapYIhz4JAhJGPFoqJCpYEPCgIYh9X11Xz0zwW2CZI/6PvU84nnY92gc0TicMsDR9FVKS/3uc0YsGuIwwmE4S4xP/3Z6XUjq2zCUYSCH4VIj56J+a3n5scuvfnrvFU8dvPLZyw49s//yp/de+uKV16Y/eEf6Dz/81FU3HPvgHeWPPmV2un0H7r78uj844+Izztt13kX7zzlvzxlnb/+D91+ULtVoFEJP2oy6QohopNlwz/7Ld+29/Mqrb7jiqutv/cO77r33oYcffuKhRx6/76FHn3tx7tjc4iOPfyxbroVrJ2cxUNkRieGERarXNRLDsRyONRvcfs89N9xyy2q3J4JQDCM5nARC+8pLd/79l2/4L198bjLhfDhSeS8NhzMeZVanJemi8AyIdMvRLHugm43lZm1pqTvohZH3R3/02W/+7X/737/42cbv/w/c/v7td379+s9e/9Z3vvOlP/vqJz7zuXCyRjwfni4mpUNVzimSKlGFTZ4knzblNuMO50ByRRcpOZGtcssp9k6XfLMaNck2kwJVCfGTbzNh6jmK0VE/zqwnXCYVFQz9AHg+lD6QwuHM5txiwp1WqrNDYTLRM0lPITxp5ygOmTKLERMTtRuy74Ce5Sg/CjWE5DKpxmUHDuybruoqWwBbAGsAahD0HMcAyAJYs52+ZfUtq2uZfdcxINQcR7MdC2JFH0AmHUJNCA0ATAhNgF3CIBXY92kUIt9DCd3NNmEpFVZPB70wUHkz8TwFVxVdZ14BPIiZH6mD+D4JAhIGJAixHxI/ZGES3GbgJ55HfG/2IA595Ps4SLCKAg95EkuJpaS+T8OQxqchl8AvCmkY4+BdUFQBZGre8258Tl8YnL46hAEKBY/D+WPH5o4fZUKspDONw0eaR+ZqTz9bfuyJzP0Ppu65v/rUc625dO3o3Go6ZzRXIIDecHL4xYXzzt3+/nN2vP+cnedu3nv2eTuvv+VOIHxVLFmE9R3gEL6YL120Zcf+g1decfV1O/cd3LF7/46dey+8aNuOnXuvue7mex945IEHH7366utfOJ4KJusiHnnDBK5TOfiIj2IexyIYMj+qNFZu/tDtjz31lGY7SPg0jHgccA9/PvjIT792+z/+9fOfPmU7hGG18nxKWjqUW4QZEGtKuG+7HctZ6fbbnV5/YHR7en1ppVipZ4uVdL54fD6VSqdX2isIg3//7z/97W9/4+c//+nGxu/+LW433vnN2z95/aff+s63//Qrr770yie8eIiYdIlwCQdculzYlNuc25w7QtpcJKUpYSamNmMmocrbwaTMYlw9QU0CKIpVlYuqsFQ1pILo7FBPU/dNTHWEDQVdLhSqk6pSSEcIm1GLUVdwV3JXcOAl4Jw5G777ftJ3ZdzmQskhEpUf94CQwBNIqjEaodTXNqKGg0yIAGWACqhQjakFyax9rblO33V6jt1zHRMj3XE7mtbRdc1xeqY5sG0TQgVL3YG6DUwXmS4yUUI46QgOnCSL1lzgcKZYqAEEGoKbZBTJ4ZD92/yWhYHCKguSpggLQuIFPIh4GPMgol5AhE88FU59FgQ8iJgfUS9ifqTy3ilOfOr7PAx5EBDfRwmAQxJExAtJEKLAR54kvkf9RAxNAl9hWE0SYm86NzhdqIEDHwchDiIcRDgIUPBvgjYJQxKGNAxpGJIwVE9AoSfjUaVUeOC+W01omKbRXm3q7Z7RapsrK/bKitFcaVeX+sutQbNl9PqmaULGOrr52BNP7d17xfvP2n725r3nbN5z4SUHKsudYO0k9kMkA6UstzF78pnnrzx07cFLr9h38PLtu/dt3b57776Du/cc2L17/8GDV1551fU3XH/LrbfevpDNY+lTP+LhUBWrp0vxOFJY1WyQLpSfPnxkLp1rdvoaQA6T1PdIwE7gZ3/06r2/+rvDX/hs04DQxsRh3EBUKfja023catfg0mqn0lipLDVrS81yZSlXqOSKtWK1sZArZ0tLqVx5Lp0/mlo8Oj9/fH7+yLFjlVrVk/KLX/xPP/j+d956682N/+vPW2//6iev//jb3/nWl1798ksf/7iMQsiZTahNuEOlyzyXSZsIl3su920qLMIT9R9hSjxkTkd2DEr1pNw97QaqxlMdKmYSfJVmW0QtXxQW4wZhOiY6JiowGoQahJqUO0I4nFqU2IzanBsE6xgr21EVOR0pT6v5mXCFdIV0hHS4tLlQFP0swtuUQU8AIV3CbUwdwh3CHMxMSHQAFd5sRFzCHcxszJQEzXCRAaCOoAZBHzh9x9Ydt9psVpaXe6ZpAGAAYCGkmjoGAJrlDixnYDomwhYlruQO50qRptmgZ1pt02gZ+oqutQy97zqbkrAZR9MuSBIVSeCrtk+S6AYRCwJ18DCggY89SXyfhAENg+mvQuoFCsCzgwQB9QLq+SpyIt9Ds7a1H0IvwH5A/IAFIfF8NdSLhSRegDwPSZ/4p2Ui2A+Qr87gIekjGWAvxF5A/NNvh31fZYOKqZ++i0e9kEfDnt66756rUwvPuBBawAUugi5ybAe6gGJCMXNMR+t0tYFm2A4W4uh86uChqw5cefW5F+4869wdZ5+3c/f+QwMbiOGEBrGqt7Ef2ozfde99d9x51/33P3D9DTdec+11d9x51zXXXr9v/8FDh67+wC233nzzrR+69fbrrr/xhaPHiBdSP+JBrIA6qyptzixCTIAbrW6+Uj+aSi/mS41Wb2Uw6FuuYSMDAWrP/82n7nj7e09/6XO5nmF0NL3ZHyz3Bo1Ov/muhWJqt6faz1usLuUrS4VKPZ0vFSpLhWojV64vFmvp8tLRdH4hX84Uq+lCeT6TP7aQOb6QWUhny+WKZZmnTp38yqtf/u53v/OrN3/xf8H2t2+/8+sf//SfvvG3r33pK196+ZOf8KIIUuZg7CDiEA645zBpUbUngs7CpoGIDpCOsBqmGQCYJL2nRzpZYsWCsI6IhamJsYmJTZlNmUGIQahJqUGIQYiOsYbUAB1zOLMotRlzmFABUxFFdsIJeQkyhQTcm004JcIp4SHhI/7ujiuzObUpe3fbRgV2A2MTIwshCyILEDUyroLkwHR1B5mEaQB2bbtnWV3DaGtas9vt6Lrm2BZCJoQ6AA4hgDGbEhPBgeOamOgIaghahNiIAioQk4ByHQLFHrdMvWsYm1S6y8LwdHU3zTx5FPIwZH6QZLxTrCoMqwbpDNXU92kQUN8nvod8DwWeon+JF2ARIO4hIYiUSAog5Glmz/ORHxIvTKa6RGIOon6kMiBeiGUAhY+8AHsBVOm672EuifCZH1GZ5NhYvaPnYS9EXpjcql3MXoBliKLAJtaLH7v98ftu6rZWdcsCCLkIu5hCLhEXlus6rgswdAhyMLFt9+iRY7fc+qFrb7xp196De/ZfccWhGy+98upGpy3iIfEj4vvYD7AfuYI/88LhO+684+4777jvnnsffOCBuz9897mbN7/nve87//wLdu3as2Pnrj179l599bWL2RwNIzEcsyBm0ZBFQ+SHanrT5sxAqKtb9ZV2obpUrDUK1aVas73c7zZ73ZVWd2m122oXPo5v+/FffeSPTs23ur1mt1trtUvLK8VGs7zUVDt5S/XlQnUpX6nnyrV8pZavNtKFaq5cL1aXCpV6ulBO58uL+fJisbxYrKQLlWypmi5UFnKlVK40XyjNZfL5UvX43MLRo/MvvDCXy5fanc7a+tpffP2rP/zh93/963fH299ubPxuY+M3b//mX3/6+o++9XevfenVP33pE6dkFNgYmxibhNiMq6+7apCqqQMdTTW6ECdYRdRCU8kBJgalBmUGoRYmBoIadA2MTIL7wO0Dx6DYpMSkREOwD9wecAYQ6AipzooagjUwtbmwGbcJn3HOyYwOlwqrMzmEyyXgEp+mu6TNuM2ozZIE2535tiQG+cimBDLuEuZirpxcDIANiB2iYi/SHNgzrY6mqRGrvmX3TLtvuzbBiFObYAMhk2KTYg1BHUGLEh0CEyIbUtNFNiQOoRZC6i+uA6CZ9iYkBPY9GoYsClkYsjDgUURDlQmH1PeZH/BQAdVngcfDqZJBsUGBT4IAS4EEJ56kvkd9D0sfSZ94PvV94vlKRUV9H3selAJIqepVKH2lt1ThEUkPCoGkB4UPRXKLPB97PpQSeR7yPCBF4rKhBhFlgIQPpYekjzwfeT6UPkogdBqryA+hF0I/Ih4vZ5567N6rjzz/WE8bECkBow6lFiYWxhYADsJIesT3aeAzP/joU08fOHDpzTd94Oabb3700UePzx174skn6s1lHobYC5gfkiCEMqBBuNLpffCDHzrrjLPOPvvcg5detm/f/rPPPue8zedvuWTr7j37rrz6mrvuue/FY/Mr3b7hIiVXUBZBBkAd3Vru9FcH/dZg0B7o9dVOcWm5UG8UG41yY7nRapWW6/l6rVRrlCoFrf7Al049PuYL9eZqZXm1UG8UG81stZ4p17KV+kKhnMoV59K5fKWeLVVT2cJ8ppAp1dKFylw6n8oWF3LFVLaQLpQzxUq+spQuVNKFarpQSecruXJ9oVBKF8r5Sn0+XVjIlNK5ajpfTeUKxxcyC5nsYi6v6fqpl1/+q7/8+o/+5w/fefvNjY3fbWy8s7Hxy42NX25svLOx8eu3f/PmT1//0Te+/dqf/tmXTr5yioWey7iFsYmxQYjFuMWExYRJucWSwWsLUwtSC9HpGm9uTIFtUWZSoopek1AVjTUIDYItSixKTKJiXVLWJtYQhJqUmYxblFmUzkxkZgRVgtspNQWE7zLpMuFwkbBiQgDOHMpVSexw4U6zZYcLyCXkElAOKAeMA85txkzKLMpMwjQXJROFhtnRdRVXB7atOW7fsvuOPXDtgevowFX/LAPg9hzbogRyjoSAXADKIBMOoQaCGgQ2JYBzSNkmMmVl1YZFHoYsCHAQEN+fBlIFOY/6CopJFEVCEN9DgUeCgHiSeAJLjqXE0oPCw0IS6VHfI56EUij2CEkJpFAH8uWsSwalD6ScKjwl8sJZDw16EnoC+YmsbIZVIH0ofCx8oLDqe1B6yX3PQ95pNh/5IZQe9jzkxVSKQu7Zxx689tkn71luNpDwkJRICOJJyJmDiAUJYJKIgPi+GA2fPvLi1m077rjtjnvv+fCtt37gQx+65Z57726srkDGkRcwLyJeiPwQUHnbXfdsPu+C88+/8MKLtmy5ZNuOHbu3bt1+8ZatO3buvva6Gx9+4sm5dK7abK10Bz3DHphuRzPUuuvldq/WbK32tdV+v9Fu1ZqrpaVmrraUqdZz1Wqt2dS0gTbo1JrNeqNVrq7Uqulq4dFmo5ArV1O5QqG6lK3UF4qVTKW+UKwsFCuLxcpCrpgr1zLFykKuuJArpQvluXR+Lp1PZQupbCGVzaeyhbl0fjFfzhZrC7lyKltMpQuZQiWdL2dL1Wypli5W89XGfLaYypYWC5Vji9n5TGEhVzwyv/Di0eNHjx3P5XMDrf/pz7zy13/9F//wD999++2fb2z8cmPjVxsbb21svL2x8ZuNjXd+/db//slP//Gb3/rvf/LqF0998hSLfJNgDUINQYNgnSCLYpsSiyjGlRgokSha+LQ/k9IbmIQZmOgQGwSbBKtoY5KkqaNwqEOc+B5RpqpZizGbEZtxm56msmYWFu8GsJqGVdSXSYnNqEupQ5lNuZJzzM5pYupQFUuxjbFDiSu4xalBierrGtPp4r5l90yzvrpaWV5ua5qNsQmhDoGGoOa6mm3bCFkY6wgOgKtB4FAKOXcpdQh2MHUoMwjWIBgAdwBcE6FNKqtM8lWV3AYB9n3sSYVJLCXxPOJ51Peo5ym2lngeFlJxyMTzsJRYCiw58SQUU1BJgYRE6o7vISGgEMCTwBNAnpZuJoowIWYwnj0IhJw+IhRWXcEVVmcec1D6UCbnTE74rl5ckmZ7kkhBvFD4fjF/5KH7bnji0bufP/xs37LVp4KcIy6VCy7yAiR84ocsHi61u9fdePPBg5dt3br1rLPOfP/733vJ1kuWmivE87EXUBkg6SMvcCn/8P0P7di+e/fufTt37dm5a8/27Tu3bduxfcfuK6646vGPPrmQLZSWmrVmq9npd3Wr2enXmi3FAFWXV4u1xkp3sNIbLK2uluqNTKGSyhfnC6XFfKlQqTYaK416s7q8Ul1ezVcah1945pGHb0uns7lypVRvFGuNdLmaqdYXipVj6VyqUM6Uq7lyLVuqZkuVhVwxU6zmyvVsqZbKFhdypUyxnC6UU5n8QrawmC2l85VUtpguVDKF8mKuqOJtrlzLV+rFWmMxX1rMl9VrM8XqQq44n8mnMvnji9kjC+kjqYXjqfTx+VS5XCIYfvKVU1//+pd++MNvvfXWGxsbb29s/GqK3l9tbPz6N7/919d//k/f+PZ//8KXvvjSK6dE5DkMGggYGBkE65gamJqEzO79Q0wAACAASURBVMCpI6Ih3HPcqSmMO3BdE0GbYJvSWUadqBog0RHSIOg7btdy+gDphBgEG1hpg/AM+TOUKtDOekLJ4yraU2ISbBFsY2JjpuL2rHWkzulQqvihgTtVNSBoYuJg5mBmAaxPFRHtgb7aG7T6+sBW0/lQg8AmxMbYpdRlzKLEFdxm1MDIxtjG2ALYwtRmTJHDNqMWIzYjm2YjC8j3aBAwhUPPUyTwaaz6PgkSfkiBM4Go8LAUCW8kBBICcO4KATwBPQmFAIIr6CZYTbDnQRm8u2CA0gOecAV3OQfCB8IDXLqCwwTzQkXUGZ6VFS0QHvJ86EnV4kts4LmHpuMRKlwjX2KPY+lT4fX6K5VyKr149P4H75/PZB1CXcYBlw7hgHCXcuQlZrmqEfLEU88eOHjFzt17tm7btuWSS/YdOFhtNtXYpBpuVDach4/O7T9w+e5d+3fu2rN1246t23Zs37Hrssuv/NBtdx0+Mpev1MuNlfpKe7nTX+72l1Y79ZV2rdlabvcUXCuNldJSc2GKlrl0LpUtLOZL6XwxUyhnK7VUubxQKhxfTD315MOHn34gm17Ilyv5SmUxX0zlS/n6UrZcWyyUFkuVTKmayhYK1aVCdSlfWcqV6wpv2VKtUF3KFCvpQjlTqGRzpXypmi/VFnKlhVxRJczHFjLZUlUdKjJnS9XFfHk+U1jIlVLZYipbSGXyi4VyqlA+ni3MZQoL+XI6X17IFI7Nzy8szlcqRcsavPLKiW98469ef/3v33nnZxsbb25svLmx8cuNjbc2Nt75/cYvf/O7X/78f73+ne9/+8t//upLr7wiwthETANIg66BsAaQDrCBiI6V/RLWENEgHgBoYmRjbECsI6pDhR+FJaSOxJYNUx3jWZ5sYDU/MA3ahJmEmWQ6ZjC1cUs6Q4l0mZgEGRBZgOgA9V1HA0BZlinwOIQ4hNgYGxD2XadnWz3b0hxXt4HhIsMFuuW0+lp7YKgRSDURodlg4IKebQ1sW0Hdxtih1CTYpMQixMbYwdSAWEfYxFiDQEfQ4czl3OZs0yyoQsXrqip0ij3AGGBsikAOpMC+R6SHhMBSIiER95BIuqPJSzh3BE8wyXnyWsYh54AzBdTTXexZcT9Nj5WuxeUSCAEkh4IjdZJpDqyiqzu1lgRSupIrCZvquSvnLpBwehwIAT2BPA8I36XSAABQ4GL3xWPHPvbss8udrnIwshF1CbMxtjC1lT0nl1D61eXVG266ZeeuPbv37Nu9Z98Vh66uLK84VGgAmRAbAFuImi5ezBWvvOq6PXsPXHrZFVsu2bZt+86du/Ycuurau+978MW5VLm+vLTari6vVpZWGq1ue6Cv9AaN1U6t2W6sdquNlXylXqjU59P544tZRcmqI5XJL+ZL2VJ1IVeeyxSOHU89/9xTR488mc0t5krlbKlUrC0lxG9jpbK8Um6uFuqNXLlWrDVUOZopVtOFSrZUyxSrCpCL+VKmUE5ni4VyPZ0vpbKFTLGymC8t5IrzmUKmWFHPKdYa2VI1nS8vZIvzmcJ8pnB8MZfKFhbyxVS2cDSVeXFu4Xg6nyqU0+XafKGUypcyhXKhUlvI5o7NHc9kF+uNGkLWZz596rXX/vL1f/n/fvf7X2xsvDUNtr/e2HhnY+Od3/z2zZ+/8ZNvf/ebf/Lqn5x65RMyCl1CDRdqLtAhNDDVEBkApDzTBi7SINYAHriJ/lbFYR0hAyEDI4tQE1OdEIMQgyAdqzSbm1OS2VIoZdxi3JhCd2bUNjv6NhgAaACUTDLYdtexFAOkdLyW6ru4rua6Pdfp207XMHq6bbjIBEhzHM2yW329urxab7Y7mtUzbLUfuWuaXdPQHEd1WW2MLYwNBE2MTAhsTFzMbcx0iAcA6AjalDiEuIw6nG1yOFObxW1GXcawkEgIl1J12XAIcSl1OXM4czizGQVCVcAMcalUF5AJyLk6FKSdBE4MUA65AFS4hEPOoRAuF/+HYCUZ9uXMFUzhUH0kV3KXM5dSl1IwfTwBquDTuQrhCmYxalJiMeoI7jABmQDvPj9PJDUOkxbhAwB6jtWzjNry8vNHjqQy2dZA09R2WsfVbSfZJ225houIF7Y184abP7h16/Zt23du277rssuveuHY/Ep3sDLQVnRtpa8trXZK9eUXjs3ffOtte/Yd3LFj1yVbt+/ctefgpZdfe91NDz7y+JH5xYVsIV+pl+qNynKzsrzcaLWWWq3lbre20q42W6VGs7i0nC5VFvKlVL54+Nj8kdTiscXMfCafLpQX8qVcqZYt1o6nc0ePHD3ywrPH555PZ1K5UrlcX1pqtRqtbqPVXVrt1Fc7tVanttquNFZK9eXy0kqmWEsXqtlSLVeuF6qNdKE8l87NqwQ4V0znS5liNVuqLeSKuVI1X66lsoVsqaoK3flMXrFQ2VJ1imRV6OaOzi8eS6XnFrPHUplUrpip1OYLxSOp9EKulMqpTLuymC8uZPOpdPrY3Nx8ar7eqCLsfOazH3/tG3/9+r/8w+9/94uNjbenpNQvNzbe3Nh463e/f+tnb/zkez/4zp997c9e+sQp6gsTAs1xBrYzcIEBsQGp7uKBAzUIlUBPJcwDFw5coEFoIBVXsYawhuAAgAFwZjlwElox1TBOBgkUg6V6RYTZhFnTInngwoENDBfpACnk9F1nWicnDVITQt2FPcfRXUUm2X3T0R1kuHDgWK2B1tb0ZrfX1vT2QO8ZVlc3e6alOY7uuqp/o6bnTAgtiCyIbahsYhPCzIDQRhgyDiizEN5kTot1HUEDQgshl1IkuAqJSIgZUBNbDcEBY8r8EgsPcQ8yoZ4POHcEA5IDKQAXyul4JvuALFF1u++aqHComA4QModTJTdJ0M65Aqqram7BHU4dztRtMlTBmEmT3pSOkc2ZIzhgzOEsaY4lbAG3ELMQtgjSCey7ju663UG/WCmXa7XGaqfV03qGrTvOwLT6pqUZdl+31GRpsbp01bU3bNmydcuWrVu37Tx46ZUfefSjlUazpWmrhr7c65WXmpli5aNPP3fTrbftu/TyXbv37t6zb+/e/ZdfceiDt93xkcc/9vyR+YVMfm4xs5DN5crl8tJSuVavLC+XVpbLqyul5kphabnQaOaXlrO1pcVSdS6TTxeK6UIpV64t5MrHMrl0qTyfyR5Jp+aOHT5+7IVj83PZfL5YrZXr9WqzWW3O4upqtdVttHu1Zqu63CpUl0u11Vy5UawtZ4rVdKGaLVUVPzyfyS/kigu5Yq5czxSrc5n8Yq6YK1fns9mFXCFbqubK9YVcMVOsLeZLCqhz6ZyCdyqTTxfK6VJlPls4tpA5MreYzpfy5VqmWM4Ui6lcbj6bWywUF/PlhVxpPleYzxaOL+aOzC++eGz+yPH5hUy2WC4zTv/jf/qjv/mbr/3kJz/87W//97+tb9/e2Pjtb373y39545//9juvfeWrr37iU5+QgWcjqNuuZtoDx1XJoQ6RDpEyc+o7oG+DZOoF4QFEfYA0CA0MNaAm3dG0QUr6APYBHAA0k0ZZhNmYuZg7mJqIqBFc3UWagwxI1GsNjFUabGBkImRjbCNiQapBZACUaCFcpFw1eqbVNfSOofdMs2eaXcNQd/qW1TVM3XVtjHXX1V3XAMAEQHeAbkPTgaaLLYAtSCzly2NDC2AbkL7tbnI4TTDAqMuSOOZyAYSAUiApAeeAc6iqTaHobOkyAZmETDnKSZcLlwmXq9DHAOcu5w7jLpMO5Q7lgAqXCYcKh3Gb0kQ7SrlNKRACMOFSdcsh544KsJzblDiMuZy5nDuCqQ9pE+xQYhFiUepQZmCkY6SwamBkE+pgaiJsY+qw2ZJcamNmE2pRPICO5toD22z1us1Wp7Habqx2llvdZru30um1+1qz02u0Os1Ov9XXF/Olhx594tobbt61d//2nXv277/s0JXX3nP/Q8cXMo1Wu63rLU2rLq8eW8g8/uQz195084HLrth/4NJ9Bw4evPzKa66/6YO33/mRxz/25HMvpNK5VCaXyubSxWKpvtTuax3DanR79Va7ttIqLzeLS0v5aj1TqiwWi9lSZTFfmtE8KsrNpTNH5o4fO/7i8fljcwupdC5XqFTK9Ual0cxX6rlyvdJsVZut+kq7ttKur3YrjdVCrZmvLWfKtXylXqguZUvVUn1ZATVdKKeyBcUqpQuVxUQRUUnlC/O5QiqXTxdKi7nSYq44t5idtXlUgJ1bzM6wOmObFnPq4lJJZfNz6exiobSYLx1bzM5lC3OZ/Hwmny6UFvLFdLG8mC8tZIoLi/n5VDqTza+2VoXkf/wfPv+973/zjTf+8Xe/U3nyO9Mq962Njd/+9ne/euN/vf6D//G9r339a5/89Ct+FFgIabbdtyzNBYYasnVPD7v0XTCAwEDIQNAk2EBIh7jvwp4FBjbUXKRBpCGcHMqRGGLVIE0ONeXnImW/qGpaDSANQB1hDSLdhcoh3URYR0gDUIfQQEiHcABc3YW6DVZ6vdrKykqvt9LrtQaDjq53DWNg2+pWiZ9011UY1mxHs52BZRtQLdShBiKaCzXbNRyoyuZNFkWOoEAIND0g50or7AquONIkxjIJmFB2cjZLAJaER8YVbeVw5jDmUOpw5gimbG+UGUKi3mTUJFg906LMosRh1KXUJdwlwiUMMGYz4jBq80TbaTNiUGxSahFmY2pjakFsYmJhaiFiYKRBoAFgEKR0P+qwETWnG1aUA5gOkYZg3zF7pt7RB6v93nK7NwVqd6XTb7Z7q93B0kp7abVdWlrKlisvHJ+/894Hrrvplv2XXbHvwOUHLz106NC1d9x5z7MvHE0XitlyuVhfSmULz7547MFHHr/plluvuubaK668av+ll1121TXX3PiBD/zhHU88/excJpcv1cv15WpjudJoLHe6mgMHNmz19eV2b6XTr6+2KsvL1eXV0tJyrlIu1OoLueJivpQtVwuVpXylni2X5zOZuYXUXGru2NzRxfR8vpQv1qrleqO6vFJprBZry9Vmu9psFWuNYq2x3O7XVzqVxmq52So0msX6cqm+nCvXcuWagly+Up+hdNZ6zVeWjqdzxxezi4VSKptfzBYyhbIKvwreuXLt+GJ2Lp2bS+cU8tUJF/MlxUKlC2XFPy3mS6rwVlxUKpdPF4sL+Xy2UsmUqpliuVCq5Eu1+XQ+nS/OL2ZS6Uw2n2u1lhlHn//8p1775l+98cY/bmz868bGrzY23vz9hkqYlVb5d//65hvf+8HfffUv/vwTn35FhL4JYc80+5YzmCK2azt9x1XW5ApdJqY6QhoAGoCaAzR3mj9DrCOsAWQApEM0AEhHZLYHQHkdtw1rBtdZQas5UPnvaLY7cB0NgZlfvkmQiZAJSFvTM6VSvlrNlEr11VWFSRVaB7bdM03ddRNtsJq8sW3ddQ2CNAg0CHSENAgNAAe2M7BsHcBNgBGXEcDYDJOAJ8yQwxngTNFLkHNApTvVZ6mQ6BBiU+owliTxlOgYmgQ7hKgC2GZslmCYmJqETh9PyGiVV5gIK2mlRYji+hxCLIJnzzQw0qYModo7ptpxuvq/seyObfYct2e7yltMueZqTuJz2dKMrm61NH110O/oWmswWOn1ljudpVar0Wo3VltLq61mq7Pcai+32o2VVr25UqhWU7nck88/f9d9D15z4weuuPq6yw9ds3//ZVddff1tt9/99HMvLGRz2WIpXSwdTaWffeHofQ8+/MFbb7v6muuuuPKqQ4euueKqaw9de8Ott9/10Weez5VrjdVus91daq40O93WVPPQaPUqjZVmp1ttNkv1pUpjpVhv5KuVfL2Wry9lq/VCvVGqL1caK8V6PVcu54q5hXRqLnU8m8/Ul5cqjcZSq1VrrtZX2u9WLOXKtVK9Wag2ivXlcrNVaq7mao1ys1WsLxcq9XylXl5qKowpbZMCYaZYUQFchVAVeNP58kKuoNhpdSQxWaXE+XKuXFcM1oxJVtmyOuYz+flMfjFfms/kj6czi4VCKltYyJcWc4VssVSo1o8vZI/OL86lcwvZwkKmkFrIzKcWjhx7cSE912jWwjj48qtf+P73/9ubb/54Y+Otqe7i19M8+TcbG2/94pc/+8Hff/fP//NXXvnsJ0UUGsDtm2bfsge2a7jYAERZlusQDaCrIXeAHBMl9nG6CzUbDCxXd4DhAhNCA6B3jY8nS5b7DtAUPqdw7dmulhjQwZ5hdQ297zg6hAYABkxM9E2AV3r9dLHYaLdX+/1mt9saDGZY1V1XVa3qNhH0u0AHro7gAIKeY/ddZwBcNUDXM83W/8/Vmz9blmZXYflXGLW6snJ+mflyHquysqqrq6tr6K6qrp5Uc9ecwxvuvWf+5nk6w71vyiypZckGflAgoMOCwGBhhQmDhG3CYQMhCxshhOUgwCA7jCQkoJEo/7DPvZUQceLFG+4577z7zvrW3muvvb8UD+0+ONh/+NnuT/806L0r8Wbx2cPFZw8Wnz1YPHy489nDnc8eDg8/6x981u0/7A4O+gf7Y+VnqYx1jxSpAWndg/GbY9UIylbLs9qDve5gtFANDx8OD366PzgY0+adnXZnp9vb65fXbw/2Vwr76q2Mi73QzU3bq7aVKTI3emJXA75M7GzqYH6ntAFL03BOtebWMmW4sQDXhnMsBBESc4EZ51JzbRBl97a33/nwwxdeeeX6raevPfHU+vnLa6fPXbly87mvvfj6977/3ocffXLv/r2tyYef3n/n/Y9efvX1W089fe36zStXr1+9dvPK1Zs3nrj91a+/9P233r23NS0RpVIxZZTz0nuiFOICNrRHQiAhCowrwktMZ3WdYVRxUQlVMYGYahjHglcET4vZ1nRrmk0aXCGGseREASELxBXmskAkR7RAJG9o3tAc0YrLgomSyZLJmoqiIeBerAivCM8qlI9WRJw3ZFo006LZmMy2lly6OSu3sgoyz41pAZy5OSvvTbONrLg/ye9tZyAyQ067MS3ubWcf3d38dGNybzvbnJUA462s3MqK7by8szm5tz37dGPr7vb2Vl5O8mqS15uz8t727P6k/Pju9tY051opb0qE7m1P725sz7JimA9/+s/8/H/7K//1P/zN//X/+73f+aM/+r/+/Y//6X/4D/9ySbz/AQyPv/+vf/f/+Ee//jd/9Vf+/I9+4Wd+7uGw04e+c20fhnkAtXZn4RZzP9/x3dy0ve0G381dN4S+T/MFPHVhsXDzBWx8DkCF1/t+4ec7sHdrmO+EYRGHRRgWoZ+HfgBKjMOQ5vMwDK6DzWZ7FQISQnqvYxTO2ba1bW9SG/ohLuZpsYATAbRjVLy3C+6IsLPo9nZXIlaczw/tPHi4+/CzFXnOHz5YfHaw8/DBzsODvc8e7Pw0yDkPu30Q06BOtd8f7HcHB8NnD4aHD7oH+ytEjY0O+/vd3m7cXYSdRbe/N39wsHjwYP4AgHcwAnV/r4d0Yn8PejW6/X2oKaedRbu72x/sQzmrf3DQ7u/D2jauczt7q/1aTOp115m+EyFS5aiy0kWbehM71w6u61QIyoOv3TFtqTZMaSoMFoooxYzBUmIlEReYC0RZUTcVoVzprK7ffv/9Z1944erNW6fXL5xYO7t+/vL1m0899/xLr77+nXd+8MEn9+69//GnH3xy981333/xm6/dfOLW1Ws3rl67cfnK9avXnnjy1jNfe+Ebb//gw0lR11QQoaUNyidmHNWaKE2VAXrHUlaU5g3JGzyr64KQkvGMsEoILDRRkiqJGM3rIquyClUNbYjkWAqqFZYScVkRXlNaM9ZwATisqUBCl0wUhOWINlwRabjx3HgsdMNURUWBWVbjWY2zBk8rNKvwJKseiWbzjWkOcTIEyVtZvTEtNqflVl59uj29l5Ubs/L+JN/Kqrtb041p/iiwN2fl5myMhCeQps6KTze270+yu1uT+9PJpKynZQMV4M1puZU396fldlFWjFCjasq2snI7b6Yl2c7qzWl+b2tzmk180j/7s7t//b/50W//1t//wz/455//yR+AFvX553/0+ee//8d//P/8+3//L//o3/yzf/Ev/9Gv/8b/9Kv/49/40V/60Wc/+9NpPrddZ9reDTt+vrBDZ/petZ3th7Cz8PMhDEMYhjifx/ncDb1KnUydHxZhvhuGHd8tfLfw/cL2izDM02IR5l+ALXSLOF+M+fN8HobBd4NrB5Na0yYiVUU4N16BNzh1MCM6DPNV3AvXifN5u7sLAfAYBi/GFQQ+ObR4+HD+8MH8wYPdhxDuPtj97MHOw4P5wd58f7ff3+0O9oaHD/uDB/3Bg/mDh4uDg8XBwXz/YDg46B8cdHv7/cGDbm8v7e60u7vd/t7w4KDf2+t2dsNiHnYXHcx029np93b7/f12bz/t7vmdRVrM49CHxbzb2+93D/rd/W5vrzvYA1MVtBeEnUXcWYTFIu3stNDXN99xw05Y7Ib5Thh2fTe3qbNdb4ZehUiVkS7q2OrQ6tDpmFQIzGgspbCBaTe2iVGBmEJMEqWEc1RrLCUSgkIMLBUVigg5yYvvvfnmc8+/eOPJ2+vrl9bOnD9z/tLlG0+++M1Xv/f9Nz76+NM7W1sf39/46O7G995858VvvPr0M1+9du3G1Ws3r1+/de3GrVvPfPXFb772zvsfzcqmpoJpJ2yULgobVIgmJuOD9sHEKL1nxlREVITnCOUYVVzUXNaCYyW5NViIhuISNxWuG4ap5FwrYa3ygRvLtEdcVZRUlNSUw3WmZTOrcU7YrMFFQxCTWGgiNZW6YaLANCcM9GewE88wmSGSIzJr8PbSurRyKd7bnm1MgUhnUEa6M5l9Oplt5fXGtLg/mUHKCsktwBI+rj65szn95P72VlYViGYN2i7yzazYzqutrJoU9cYkn5TNpEaTptksy62yujuZ3p/mm1m5XaNJgzez6v4EyrzFxla2Pc0wwanzf+bP/uf//d/65d/8rb/3h3/0u59//uPP/+T3Pv/89z///Pc+//xfff7574Hh8ff/9e/+1j/5h3/77/zaj/7yL/3Mz/1ctzM3rTddsn2nu87NB7foTZu+QNrQm7bVqXPdPM4XYZhH4M8BjmHMPOcD1JNiv5OGRRgG3/eu61zf+X7w7dy2nfC+YZIbL2yQHnz83ThNsu2ho3W1RqTFotvbg5a6sLOAq8FP02Le7uwc6pcJ5FIE3h/2d4f93X5vp9/daXfnaW+nO9gfHn42lmX3D3b2D+b7BwNIO4u9NN+LwyIOizifwxowrhOLedrdaXd2wjD4Hn4rgG1hh7nv+zgf0nwR5zvtYi/OF2EY/Hyw897vzN18sEPv5kOYz13Xpfmi39lL80Va7PjFwi8WabHT7eylxcL3ve06lZKO0aSoY1Iu6dCCw5YZQ6REXCCuGiapslhoMAkRaZAQjRBU6zF31ZoqTZVm2tSEbkymb7797nNfe/HmzdsXL107e+7S2vqF9YtXnnnu+bfefvfexua0qqjSm7PijXfff/6lbz5x++kr129cuHz16vUnbz71zO2vPv/SK996670P7m5Otop6q6iZDuN+uO3guk77wJQWxnJtqNZY6IqwAqGSEsQlFgoLiYSAP6EmqMKooQQxSqWgUjClTYgmtsJGIk0jZcUpFvLRNp2C8gwRzHXDZEN5TUhDKKKsYbyRumSi4rKgPMM0JzQnLKMsJywndFY3ANdV7np/kt3dmm7Oiq1ZcW+S3c+K+1kxq5pp2WzOis1pvqrHQpEWzt2cFZOihlh6Y1oUiJWYZQ0qMVkZpLIaZxXaLurNopo2ZNqQGaKbRT2tmu28ujvJphXamJUQk9+f5PezYoLQtGnuz2b3p9N7W9uTLOsXi1/4xT/3K//dL//j3/6NH//4Xy3F5D9a1m8hxf23f/CHv/tPfuc3/4e/82u/+KM/f/AzPwzzuYpRpQj+BIhF43wehyHMF36Yu641KYW+j/O57zvfd67rbNfFxcIOve0613Yu9a7t4ETf97ZNtu1MGmxqTUwgWCqXtI/w/9Kh06HVoVUh+r6Ds1aaE3iD3XzQqfXt4Lsh9HPX9q7tD0HG2O7v9/sPFgcP5gf7/d5uv7c77O/OD/b6B/vdwQHEoouDg/n+/vzgYNjb7/f2+739dme3Xey28712sZvmO3E+9/PB9r2OUcbg+iEudsJ8xw+LtNj1w9z1C9PPbT/X7aBT54d5WuzFxW6Y7/r5wvadHQY/X7h+sG1n2hbewbjYTTu7aXcnLuZhZ+7mQ1zMx9hgvhP6ue8GCz0NKZqUdGiFjcw4YZ1wjipNpCopzzChxgjrmLFUG6YNkYpKxY0VxlKpidQNFURKE4O0Zprlb7393tNPP3vlyvW1M+dPnzl/dv3ixYvXbj/z7Btvvb05nVJtZUx3J7Nvv/HW11/+5o0nn7p0+dr5C1cuX71x48mnbn/1uZdee+3N937w8f2NrbouGKPWua6Pw8J3vYlJWEek1CGaGKnWDRcFxgUhtRBIyopzJAW3FqT/kpCKkIYyIoQy1oRgYtIx2tSa2AobmPENl0jIlXuRSFMzWVFOhEZCN0wgJjGXNWFZg2uhK64KKkomZojOEK24LCnPEJ0hkiEC/qdZ1czqZpKD2bCcFPVWUd3PirvTfLOsl8aJHGLgzbzaXOIz+6LaNANMQg68lZVZg7erBtTphskCs0mNJg3aLKpJ2WQNqZksCQe1bDuroIK1lZVZjWdVM62bGSY5Yzkl23W1VZTbRbWVV59uTu5sbNUYHzzY/wt/8c/9rV/9G//4t//BH/zhv4Dyz598DpT7rz///Meff/4nn3/+b37vD/7f3/rt3/y1v/2rv/SXf+m/+LN/pt9ZhL4fn6geMtW57WEz8tZ3XRiGtDNuW+z63vSDG+au7W3s4rACauu6TsekYnSpNTExbZg23Fodk/JRughz0mFUum17YGzf96Ef/DD4YYiLRZgPoZ+HbvBt79JgYqd8OuQXklghNAAAIABJREFU87i7G3f22p39drELzTtArYsH+8OD/R5E3QcPdg4e7ByMfqbhYH842O92d5eS2iIMPdyrSS34BOzQ234w3RB39tud/TDM02KvXey5bi598t08DDtx2A3Dju1GIpWp5T4JG4X10jn4y0032GFhhx6YFg4IHtJ8AWGJ7+c2div7JTeem0C14daq4IVzSBnmPfdOLutd0ntpnbSOKY25QEw2VDRMEqW5tVTKzUn2xls/uPXUVy5fuXHu/OUzZ86fW7904fyVZ5997o133pkWRcNVTtjHG9vf/qm3rj95e/3cpbVT506dPLt+/tLVm0/cevbZr3/zm2+8+/60rKm3pu9035o2mZSk99J55QPVGuJwZkxFaY5QQUhJCdaKOgs/xVKWhJSUVoRWmCDGtfUuJnhzbNvqkEBRgzifa0+VZdpJF6FJANC7TGIV5qpmsmCyoKLiKie8YrKRpuEKc1UQNkN0hum0RpO8mlUNaFElZjmmGSIzRLYrtF2haY2nJVqVgu7P8o2iujvL7k6zO9vTrMbgu5hVo6Fi5XC8P8u3qmZaNZOizmqcIzpp8LTBM0SAxid5ldVoaWkexepJUReEQxm5pCIjpBJshpvtpm6EqpnMER1vJsvzophmsxpXoXc/+ku/+Pd+/e/803/+j//tv/tXUPVZdhT8MbTh/rsf/9vf+N//wQ9//udtSqFf+G5h20F3g247M/TwZMKD7bou9IMDQHatblvXDiZ2IC+tPA86Rh2j9F44z60lSjFrdEwm9tJFHYBOAoigab4bhrlbEjvE0r7vfde7mGxMZontQ2Fn0e7vp92DsNjx/fjotzvzdmeeFoPvO5OSaVvbtt1ip9/dWw2hGPsM+oVNrQphVTXyfe/6Xnet7lrddbDnimt713VpsZNAVWvnME4KdnCwbef6zvadCFEslxzYO1iH1sROp86k5IfBL+am703f6a6TKZqUwtCnBczCGLcGhs0gTOxUiDpGm5JJrXRJ+iC8k97Dwa1lxgjnqFJYSqoN0w4JXXPVCFUS9tHdze98/92nvvL8+UvXzp+/cm790rn1S5cv37j9zFe//9Y7Wd3kDd2YFe9++Mkr3/7exas3zq5fPH36/MmTZ86sX7hy4+ZTX/nqi69864NP723OCm689FGFBAZu1w2u623XqhBt6tvFHjcuq5u8qmdlhYWE/7Qe+ZaXhNSMYSEhZhbGSudVCCoE6QO3nkhDlRU2cBuotkQaIg23QfrItINhEVD+QVzVVFSEV1SA4FQzibjC0oxpvNSN1LVQNZcNkwVhGWbQzp4TBh+nDZ4hWmCWN7RAFOSozbzcLKq70+zuNL8zmW3m1VZZZw0pEYWCELDrpKg38zKnDLC6OStyRCY13iyqjaLczqvtogYWhaAacVUzMQMqZrxgomKixLxmDAnBnZU+NEwSaRomYE0pEKkwqTCpCC4pwZITSaVTD3742V/5a3/1f/m7//M/+79/59/9+A//+I9//E9+5//8a3/9lx/+8Ieh621soTPGd3Pb9rJNqo26a918sH1nUwtbh7iuB6zKFFWKwBnj9LO2NWMulqT3JSGwCkvvpXfKBx1aNWatLUSCYJB4tPTq+96kpEJwbRf7wbe9jUmHaLvu0Cg67ey5YZF299PubtrZSYt5nI85NJypY3RLv0W72IEI26SkXTA+2JTiI3JWGAbbtbJNpu/s0LtHwnHXtTom2BMJdhC1bWfaJL03Mfpu8POdca80n2Dh0T7BuiJcFCEx52FfQBGjaROEDb6f23a+2gZiHNDa9fC+6Jiki1QbqvXIqN4/svg56YNwDktdYl5TWVFeYnrn/uQ733v72a+9eP7S1VMnz54+dW79zMX1c5fWL175qXd+oHwi0kzL5gcf33n51dcvX7t5dv3iqVNnjx47cWb9wpXrT9565qvffP27n9zfurs1RVxRZXVou5391YbCZuhEjNKnNOxQabKyunv3flHVynlhLDMGCQFALQlCglKthLEQC5gYTWp1TML6lR+YKMN8FCFxF4lx1HpiPdEO4mEsNEhrwFdwwLQX+NgwWRFeM1kxUTLRAGiZyAmDtDYnrBKq4KJgomCyJKJo6KxC23mZ13haoY282izqrbLZKptJjWeYTSqUVQggCj6NErNZjQvKC8zAtzwDDJfNRlEBtsFoAXdFtIXUGm6jFqpismEScUGVls5LF4gyVBusJJaaasdtoNox47iLMrYiRGYtUZoojYSmSrrgfvqHP/Pzf/q/jP1AlebWS5+ki7DK65iAbGQKuo0GctTU2tRr3yof4flRKbqhd107SkpLpAEOXdub2JqUGs6REBDNCee5cdI76T2ctXw+o0nJdd0obj2avvZ96HrXdbZLh9xirrvOzxdpZz8udv187oaxVgs8CdD3Xe/azrZtWizSzo5fMr7v+n5nt9+FMBhe3+oYVQgwZNH2ne06244N8ioE27Y6tjYNrh10SAAb5YOK0XVz23+xV5KJ3Ui8qYdVbbWxr25728/dfBmi9IMdFrafm3aAnoYwLHzXr0IRph0SCkvJrZXeh2EIw7iAgQSFpWy4rAgrESnqZpKVH31877XXvvu151+6cfPJc+cunTp19tSp9dNnzh89efrdDz8xsSPSFA35/pvvXn/iqbPr548dPwnH2XMXrl2/9fRXvvbKt77z3oefTPIqb8jq4au5ojaYrjddq1PLbWioLBpSlPVslud5iSgDe0bNeUUZYLVmlChJtZLOKRe0H9MeiHuZdkRoqh3sgCxTx33kPjIfiLZcOyJNwyTmqiK8QLTAbNLgSdlkNcZCg5sCFHIsNFJmpFahKi5LJgEqtVCVVKWQBRclkyUVJWYFYhXmJcCS8AyzGaIVkznhGWZZQ7aycmOa5zUGZDZMZg2ZNhiE6BkiWUOyGk9rPMOs4YopS5cHkGrNZS1UQXktFDWeWs+sp2pcgLAwSGqkdaMkNhY27BAhiRC5T7AnJfeJ+8hc4D4J57m2RCgilA6tjp0ISYVW+1a6KKyX3qsQYCKZSRCXJdu2JnU6JOG8CoEZI/wyR0sJ6FSFoEN0bW9iD+V9FSLUBSGCE86tYjrbtkChcKxMiAD4pXO4NSmalGybTBsPpd2dsJjH+SItdlZAB9ciwN2k5FKyMekYfd+nnR039LprTUpwB1DnHX2PPkgXhXPcGBmD6lqTEvxIh6C8NymFYfBdp0MysV2xnPBexCBiK1OnUmtiZ0JnU++7eejnrhtcP/f9AnYfdMPC94sw3/GLwc17O+/cfBEWu36+64cFMDb4p+H6ygdhvHTBdS2EjuOyEscVBAlRUdpwXhE+K8qNre1P797/4KO7r7z23Weeff7yteuXrlw9dvzk8ROnT62dO3/52jvvf9QwmTdkkldf+eoLjx0+cuz4iSNHjx85euzM+rkLF6/cvHn7qVvPvvradz69t7k1K7IaZQ3KG1wR1jChYnL94LpW+oCFKjGtCa0RLqumbBA3lmnDjKFaV5SWhFSUICGo1jpEk1q93PRtNbIQmJMow1xYPqlJxpb5SI0jyiKpkdQNlxUTJeEl5TNEpg2uQBvnuqaiQLQmHAuNpAYGa6SuhS4ZSFASKVNLVXJRSlUJnRNeEJ41eAYHIkjoRqgMUyDhGabbZT0pmxxTLA2SuqKiIKwgrOSy5CKnvGCiEYoIjaQBcxWsF2AUGcN1whuukNAj1UuFtKHaCuOZsliaRmqkdS1FI1XJBFKGWo+UodaJ2C7fkFbGVsakUitDK1wEMtChFS4KF1VohQ8qRhm8CIH7wK3nxgE4R8AsMSnhCXfOxNakVoWoQtAx6BiXJpx+XEmN5daCe2kF16UvYmQ1iFtXiLPtCheOGQM/lTEcivPeda3rOj/0vu/D0OkYVAjAP3BFE6OJKQxDms/9MKg26b5j3lWUCucg8aNaY6mIdtQ4qg2WghrN/ajiqOBd37thAJpVKaoUdWp1jCJ4HgCoAfYdU13SXbeKZuMwD0O/2mB3dH5BXjHu3TD384WfL8Ji4Yb5Mg2e+663bXJd57vOt4Nv+zgMtuuk98p7k1qTOuEsM4Zby62lSteUz6pmWtZbs/KdDz594RuvX7/19OnzF06dPXP85Mmjx04eO7527sKVt977YJJXH9/bfO/DT775yuvr5y4cP3Fq7fTZtdNnzqyvX750/dLF60cfP3XlyhN37m5WmGIpIchZ5iqtbVvhHJay4byiNK+be1vbW7MsbxqiJBICK9lwPi3LmjJYR5ixvhtcO9ehhZUb0oQVXLn1EPoiZbC2sDEUtR5p2yiNlKmFqqWuuMwpK7goKC+ZKCkfCX81XY0K0IcLxgs6UmVOeMlkI3XNVSVUo20lNPiNc8LgOogrIkzDVYYpMCGkuJVQzTINrrgsmailLrjIGKuUaoQGrCJlazoG5FhoJGRFWLmUi2sqALEllznlWI7hAJYGaVMrhbRCSldcYmWJHoPeMb5dhmPMBxGjanud+lEKia0OSfhArafOMu+od9RYiFa4CcJ6ECm5tdzqUSZwXlqvfVJj5Jx0CNI5UHrBjaN84sYvT7Qg6cMnEF0CncLBrZXBA1wB0swoZpRwzsRku1Z17SEoS/qui8MQut7GKKxdnbl6wkxKBrTHvnd974fB9ePop7GMqRQ1hjvPnafaMm2VD3C673sTonDB93PT9abrTT+YrtdtZ7pOda3pWtf1puvtALuDAggXtpv7YeGHRYDNfOegBg+m61RKKibbdn6xsMPg5oNbDH4+hGEeu4Vre7dMHlw3gEnYRsB/p2MUIZiuhTuHm0dCEKWIUtCSsp3Xr37n+089+/yVJ546e/HK2XPnT59df/zI8TNnL1x/4qnvvvH25qT46N7mW+998PI3Xrv15NMXL15ZO7N+9tz59fXzJ06cPnny7Nn1izduPrU1zW1suXdhvmh398Ow8N0AqQisr4DMj+7c/fjuvY3JbFajAtOsRkTqApNpXdWMIS4bJmBWk4mdCEn4FsYOqBBB7xU2ChcBnFhbrC1WlmpHjauBeZRphEJSE6WR0sgYpHXNJdR1SsxKRCvM8obkmJZCNkrXXJaElYSXhFdUVFw0SiGlsNZYGywNlqZmEqJTpHQjZS1EzWVBOWAS4LoSpeCVjdKVlAVjBeON1AiwKkDQUjWXjVCNUEgZJBQsHwhCdC4rJhppKiYKyksqSsorzpFStVKNMlg7rC1VlmpHjKHaUGWZ9tx4Yhw2DmvbKIW0YtZKF6CCYmKrEnBvAM4QPjAbhIvSRuUS/KeYMdyO0axvu9gOLrbSeW4dd457x60VzkswqFinYxLOw+u5Mdw56iyzTroofVQ+Kh/gpzZFE7xLre/60PUmttx6qjUz2qTk+970nWrjIZWi60ahSDovjJHO6hhXAvRIrcs1YFS6YvL9GGH+J6uF67pxG4+2XSXcrutcGiAdhTjW9nPTjWWYsJiHfu76+Wi/HHbAC+bmgxvmftgJ/cJ2gx0GO/Sm72SKIgbmrAoBaiG673Tf2aH3Xe/bwbadbZNrW9/3oV/4fgEbipvUQdat2qTaBGsY5A9QOzFty72vGb8/yd5+/8OXX/326fVLR06snVw7c+rUmbXT65cuX3/mua9/dGfj43tbb7z3wXfffPv5F75x+9ZX1tbWj504dezEqePHThw7sXbyzLmr15989bXvzMpG+pj2duPOnl/sunaQNuiQdEzSBR2j9mFjMt2YTGFcy6xC4L/P6mZSVZOmynBTElpTXhMhXTSpk6ljNkgXlB8zCJgFI30ixgFQkYLH1FHtsHKQglZcNlJTrYjW2KhGyFWmmiOa1eNc0mmNZ4RWQiFpACqgM2NtsDWNko0QWMqGiZqIhkkImGspK8EbLRtlVqS60qUyTKcN3q6aGSIF4yVntZCN0LVQUFWqKAckj1cTCinTcIWYBB9LxUTBREF5zVXFVcF4wXjFRS0F0qpRqmKyoIIoS6Uh0oCg3UiNpKmFwBIGXAViDLYaK0W1JlJLF7VvBWSzIYjoZYzcB2I8dxECFuH8Ktjk1soQtI/aee08iEbcO+odFNgADtQYqjVY4qjWwjnh/YhVG5WHcHrElE3Rpehi69vOte2Y8abWtsm0rW6TTFF36ZBKHXSiQIXDdckvpa0VYlUIbBnoAhEBMldSqvR+FJo7IN6F7XvTdzBaZhS1u7lfonSZds7HeunQh34OW26bfnDDws2BLXvXDSttyfeDW97YKnhQMag2qRT18rZt6iBHd13noMTcz03f2aVYByZh4ZyJUVjLjNUxqhhliqbvdNdy70pM33zvg2+88u2r1586fOTEkROnTp0+e/rsufULV576ynNv/+DDe5MMK/v9t987ubZ+/Pjpw48fP35y7cuPH3nssSPHT525ePXGM88+/+4PPrq7NZlWCNqs/GLcH9l383E597HC9P2PPpnM8klWQmabN3hWoVld5wht19W0Lmd1XWBcEshajQiJ+wALzTK48kw7qi3VFinTKIOUQUsPMFWe6hGuSBliDNGaqC+6cwrMMkxnNS4RRVzlmIKShJUBp1fDJOIKQutaqEZIoPqGyYarFX8CDiHYBl4dlduljJwTlmFaUAY2qRJ0o1Fyk5WQlRjZuGICZLBR7hKqURqWm5VGXTJRUFZJji3kqwruE1YWIgySGt6KUrCSUswVVVb4wLxj1nJj4RESznPjqXHUOeosrHfEeGodsYZaK2yAgyrLtBHOCWOZVJgLpjTVmlrL/WjtxlwgzkHFBLAwpSEAFmOl0K7y1bFmk5KNwaXWhKhj1DGZ0MkQqDXMOxED815Ef8h0g257GVudWt93YehcN2a3AAnhvQAXwbIyuUxBwyoVBqaG7Mv3EOV2K+uCh7JNO7husKNvqYfD9J3tO993vhtCv7D9Qne9bnvd9abvTN/pFE1owTYIFkqI6UfLzlJDg++smH8MvLvO9COx666VbTRdu1IITIw2JhuidF56L6JXbeLB8+hUilSZb7z27RtP3D579tKxE6cPHztx4vSZ0+sX1tYv3n72a2+990GFWYHoS69+6/jJ0z/55SNHjp788uEjhx8/9vjjJ46dPH3h8vXnX3zlrfc+2pgVOWHch7jYjTAQZLEXh13fD3GxoEp/cufup3fvfHLnzqd37mzPMoBogXGBcY7QpKkzXBcYlYQ0goNvmWhNrRlvG9Z1a8GXz7SjxmHjiHFYjYXWUekVCrCKtCXaEqHBI1FTUXNVCdkIBQ/6ioRLJkrCl15ig5RBytRSI6mXFgtdU1nQZerLBOBzBdFHv1y9pqB8UqMZIqvvVIRXTJZCgs5cgQaGWd6QAtOCsEpIYNrxslwsVWhaMlYJ3kjRCIGEqCiHQIBIg7TFxiGtkZI1Yw3jRBqqDTaaKCUAPyC4aIuFxnLUwMc3SmmkFbEGG4uVWy5bAglBpOTaUKUhe1pJR0QpIiXmgkoFAiG3lilNAa7Wrv5lK+ysqrKjkhwBrpEHjw2I2xopSa05pNtOta1MrUxJtkmnqIIHK7Pve9u1put019phFJEh1xqtFcv6739S0tVtsn0HcAXfgkqdiZ3rBhU7lTrTD6YbTNubrnVD7/sO2ohsNzfdoFInUwKrg0lJhah81L51bb9aGkxKMnju3IpgAbTc2VFJb1vT97prwSOm26S7JGKQIQjnVYg2tTYmkIJd25muNUMvYsBaUmOEte9/fOfmE7fPnbt88dL146fOPPb4saPHTv1nX3rs4tWbeY1nVfP9t99+5bXXbz/9lS/95GM/8aUv/6mfeOwnv3xk7dT66bMXnnrmuVe+9b033n6/4Yo7b2KCDYVsN4TFXtzZ9TvzuDMwJd75wTsffPiDt99563s/9Z3t2XRaVlnTFBjP6jprmhlGtWSNFFhKLCVRSnovfQCgPqpYwMIPQS8xjliPtaVQWeUgtI4kg5XBkCJyNYJQ6hpSWWmoskhoJDVSphKyWio9RBokTS11Iw2Smgiz7JtVUNHJCQOEwwE4XH25eg18f4bIDBGg2RkiGaY55TnlpZAgRIETo2GioEDFX1yq4jLDNGtIgSiRBktdclFxBoIcFrqhEjGNpF6KaqqRAskxbkdC1lJUjI7dGtoKG6TzgFgiTQ2LFBO1FACVWsiGa5iMU1PecAb/CyCnmrGaMayASDW4zYiQiAuiFLeWKsW1WUF3SebuUUMOfGfFfyYlBbKrdURpLCUz5pDtW9O1ru/90Luhd7D53NDDznNu6ezzi9HxuPIoQ3ALDAyZ9yhtd51qE7CiapNuk4qt9En5NFIrHO1g2950nYdSb9uZ2JnQytiKmGT0y0psFM4J47VvbeoeZXLpPQ9exTGF1imJ4PkodgfpowitCFF1yaRkU2vbTqVWhFanzqbexs617WqJAVmcGjOrqq0sx1y89YMPvvLV55+89fTZ9QtHjp48fuL00WOnvvSlwxcvX3/znfc//OTu69/53ssvf/PWU0+vnT5z9NiJxx8/cfz42vr6+Zu3nr7+5O0nbz97d3NClKm5FM76rvfdEOYLv1j4xVykwIMTVn9679M333zjpZdeeP0739qYbBKlcoSypplW1bSqMtyUnBBnVEomgp0wCBuE+UKcFM4xY4X13IzDwfEqVVMGCY24otJWTNRcYWkQV0CngEAiTaN0yVUjNJZ69QKsDNa2EarhquGqYqIRmmhDtEESWghVTUVN5YotoVG2oBwAOUbFlD8KV/hpQTnANUN02qBpQzLMHoV3QXnNZC3UKpCGz79YF5hsqEBMEmnAyYy4JONyYxqpGqmwtkhrYCfoE64pw1JjY7BUNRsFcMSVtD72g2s7WO+QNtgYai1WuhGyZrymvOGiYWKEqBCNFDnBOcY1pTnCeYMbIYk2WCrEJVOGKt0IiaWiyjBtidJYKGYsM5ZbB2UeADYzhmm9kovHAu9YYXFYGiKVdO6Qa8cxMKEHG/HiP3ILLvtd/GIIo0PoC78FXFEsjbtjpSgl1SbwGKoUdQwmtDq02icYlOq7uUsDeIxsN8pXJrY6tMpFGZKM0aSolqoV1ZoZK3xUsdVtkjGYrjVdq0EiShFKSiYlEQP3XljHrec+UeuJcTwEEYL2rQmtjt2Yn4fWtf+RcUTHyIzBQs7KenOaESG/+1M/9eSt2+vnLhw9duLU2vra2rnDjx07cuTkjRu3Xnjplbsb2598cufipStHjx4/fPjIl37iJ488fuLkiTNra6cvX72xtn7htde/J7UXNnAfoF3DxGiHDlJikWIpJBJyazr98KMP796/u7G9OSlmVMscoVldb2ZZ1jQZQaWgSGlmvWvnyrfCjPzJlMVSUa2lD0Qa8BKC7zfHNCOsFgqItBG65qriEmoqZKxeGirtym9YUVFzVXJRUQGmCBB4QY6qpaqEqBlHnBMlgU8aPr4SpKMMM/A/PJqaAnkCklfSEXyZLfvypg3JCS+pqLkCTI4XJHRZ41WPYHVUmGsmiNAwEa4E+WqV3CqJtGq0rIXASlFjiNZISaQkVhIpXUN7g3IQGlSEV5giRhETRCosNTWGegsyMpUWS0mUbDgvKakZqznPKSkFr6WoBMdKgr2xoLzkEklDpIFW6kaNCx+VlkoLwQjimkjDjJNuJFhqDFbqi6KOc7ZtpfdoOfWuoZxwcUh3yfTw6Ce7ZDnTdaZrTd+ZobdDr+GnqfVLqUnHqCHTcw7ywzAMo3Gi62zX6ZRUTDIkaq0IQYQgrOPGKZ9M6k3bm67Tbavb8Ver1KrYMReEC6B6Q5AAllcdkvRJhiBjlG3SXau6VncQsQcVowKgBs+gWhu88F44L5yXKfIQmA1EOwmVcR9UjDqmR/0eygdoTytrPCnKe5PJux9+eO3mE2fOnju7vn5q7cxjjx19/PFjJ06efuLJ2y9/45X3P/zoW69/59KlK1/+8uHHHnv8scce/8kvP3b48JEjjx89cuTYk7du37m/NSsa2/W278CJpkLgEK96J0JASleUzqp6czrLqyoriu3ZzARfU7yVzbaLPGuaklKiNdNG++jbXoUofZAucueptVhrah2zHiuLlEXSYGFg+CiRBgRhoi0SumayZhIJjSRAVzRKVpwXhJRQ/CCypCKnvCQcXLUlZuAZXh6iorymvGG8pgzsRCUVGSKg8UxqNG3wtCEF4znlM0KmiGxXTYbpCpaA2y/KOZRmhMCJBROVXBkYecFETlhJOJRVawapryrZyLoVhaEZsqYixxTWhZLyRqiSi0bJWopaCqwVMXrUfo3B2mBtIO9thFq5tWouKsYrJiouGqGINkQZLDVVGigUMkaqdc15wWhOScFoxWjNecPleB0m4N1rGC8JrRlrhKgoq5hohMJaI6WIUlQbojSWikhFtabGUK2okkxJprS0zoS4++DhL/zFv/BLf/Wv/cIv/oXPfvizoe8Qp4fU0rVre7AgQr9P9wU3tmkUWn3QIa7qNMI5rq0MQXetWibEK0OWbcHM0QofuLMM+N1YYQJ3gYcEdRfZRtUmmVqgOxmSHkv8YSVuKZ+Uj8DYMkU4VAsJbRwl3DZCistDpN5z74SzcEsiBhY8Gy1mEQw9Ywi9VLO5tUwbEyKVanMy++juvbc/+ODbb7zxjde+9cSTT62vnzty9ChsTnP8+MnTZ9bffve9je3Nl1955elnnl07ffbChUvr6+f/1E986Sd+4kuPP370+PETz33thXff/7gkjGo7mjH7flWs1jEK76k1FaUf3r17Z2Pz/U8+/vT+XUSJ0Cqry0mZZ009q2sspfIBmvtW6Q3YHqizxFpiHByNtFhZqNMQaWo+KkkgtII7HytbUJ4TXlCWM5JRnNMVDYqCioLxkoiGipVhqMSswqyC7SERLRBrmKwIKymHE1cJ51ZZbxbVDJGc8pzxnPGcMgh0wSMFLwNuHIUozkvOSsoB3gUXOXwCUTThFeYNFTXhDR/FZHBQlUzUTI43iVmO6KMLASS3BaUZwQWjpWC1guTjWY/TAAAgAElEQVRTrapBY3FLaOhnzjGdIpJhWnGJlMFC11Q2TGIpV7BHWiEhkFIFowWjtRQlJiWmqx6mBirVhBQYZ02ToWaGUcloxSXShhiNlSRaQZGWaoWEqBmjWjOtmJJEcMQ4EZIKhRjXIXz2cz/3X/2Vv/I3f+1v/73f+PW/+7/9/UOPakKrvp6Rr8CiEYIC81T4QmtdUatKcUR12+qUZPCrIYvKR2GDsE4s0yroZREuch+Y99x7HiL3kbvIXFhNS1I+gXYiQxAxqNSq2JqUVJu4D9T5FeRgHRmhG5MMSYTEfOQOBKSgQhDR8xBESIBVCID/E00bQCudQ0xMi+ajuxtvvPeDl1577dVvf/eZr3z15Km1w4cPw+DfEydOrZ+/+NwLL37ru999/qUXzq6fO3z4yKmTa6fPrB8/ufblw0eOHDtx5OiJm7eeef/jO9tZWSAah8XKmb2ygKoYkBAbs9m7H310b2v7rffe/fjup5N8WqJmO59tZNNJWWRNAwOi4CBKISmRFJDINUrDg0W1o8oQqbHQVFqYPNoIVS2lV8j3SvZI1WSsnYAtia5yyILTijLAQIlZiXmBGExjAqyujM3jl4TOEAGD4XbVgLo7bXBG2AyRSYMytPQbLsWknLCcshllGaEFYyVfNvFQnhOeU1YQnhOWIVJhVpPxTlaJ7uiRYrxkY79Bw2RFxepPWJaFeE7YpEYF5RXnBaMVh4ZYnlNWCd4oiYBjpYYhONm4lPBGjjnCKPlag42upWiEaNgY99ZSlJRDK0LDZCNUzSFEZyVnJWcFJVPUZJQUjNYcmgo0kRL8NpD0Qm8GlpIbw7WhUiHGEeOYi5qyvEHbRTEpippQG9NnP/fDQ37ZTDN631IL1t+xSrsUXR/Vl+3yOyYlucxOZYo8Bh6+KCQI54UJwjooIo+1JmO58cw57h1zjjnwdnlinLCjLKRjMjGqGEUKIkURAnMe4ltiLdZ2ae/sZIyAQxUS9NoLH7iPwkftW+mD9F7EIGMUIYmlUZbbADWuR5ce6X3DeVY321m5OcvffO+DF1/51u1nv3bu/KXjJ9Yef/zo8WMnzpxZP3nq9PlLly9du375+o3rT9w8cvTo4cePHD16/OSps0dOrJ08s37+8pVjp07fuPX03c3J3a1pTYXyiWqrY4JueL/cQpdqmTXV3e3tu5ubW7PpdjbLqpwKMS3z+9PJdlFA/abhgmoN9qaS0VpKsLxibRupsXZUg6lTYiHBmVA9osQ8qsfAg/6okSgnNKe0oGw8OK05K/GIyQrzgvCCsvIRaoWhE3DkmE0anC3ZddpgOGYNnjZ40uAJWDsakuFHCBaT7QZNGrRi3VEfBrBBQw/hFWYVecT2tMQ8oBHc/zUTq92AcsIyRHPC4WZAvprUaIZpOXq/ZE1ExXklOXAjrBQl6FhMFozOCC4Ig6oPloooSbUescoYEqLiDGi2YrzAbBw0x0TJxYhSRgtOc0pySjKCM4yL8T4ZERIaMEFGBqzmCBWYgGUCNpVrOIdQGQZxgSc8x82hVZcANLu41Lr0BT7HTpTgxZKFVAwyhLE5JgAGIgS0IgYZoo4tvEBYr3ySPqgQuLaP8gMzRjpHraXWMxe5i9z6lWY93kyM4PliwRNnmHc8eOY9dxGwKnwSIXEfeUjSB+nApu+1H3smoNMNhDVuxxOZizCdDIRBuJlxgIvWiHPpPZHq+Ze/+dyLL1+9ceuxw8ceO3zssccOP/740WPHT5w6ffrS1Ws3n3r6idu3z1+8cPz4yaNHjx87dur02QvHTp05e+HStSeevPbErWee+/rWrKgJh3UXBAZh/UrKCkPf7c7vT7c3ZrO7m5uf3r+3Mdme5NmsLO5PtidlMSnL7aKYlHVNBRIScVEJXkk+SqNMIKGJtlhZogxViiqFpar/Y8l0peIA1WSYzlY1EkAvozkjBaM5ZSXjJYExiKREFNz8OVqmggRolmQNWtFsiVmGyHaN4IKrWBcmS0wrlDUYCtHTqpnWCLh30uApJts12qqaSYW2inq7RjmiJaKQ/WaElZiB6JUvqTJf0uYKveNfgWlJGKSdJWYlFStIf7FIUVYQUmJaYV5SlhE8Rc0MY4g1MkxzRBGXteA5ITnCBaIVZjXlFaVICKRkIwUEtzlCNWPgdqiEyAidIjytUU5wI0VB6QyhGWqmdT3DKCO4IKTErKK8oqRoUIlxSQlcFqAIzck1Z8CxMAMEPoeCEHhgiJKHHm3V0SHqEG1IOkTlPTdGWCusU95Lt+wSSEGkoMeGgyhCUgncuVGGoFyULvLgRfTCB+HAaeBWjTirPgPhnPCOh8B9YNpyY4Wzy27SZXTqHHeOO8espc7y4EUIMiURowxRuiBc4M7zL+w7DhoapQ/cOm7NsqRhiNJMW+48854a3XBeMwrvSMVYTklBaUEJ1VpaVyJ8+yvPPvPsczeffOrkqTPHT5w+cuTYiZNra6fPnDq9duLkqavXb169cfPcufNnz547cWLt+LG1c+cunT534eKVa7duP/O1F156+dXX72xszyq0OStgNH5WISKNa1vlPTeWKFmSBjC5MZ3d396+t7W1OZ3c3dy4P5lMq2pW19OqAhKrqURcNkIgKRupSyZzTGsiKswLRImSjRQ1ZxUfiyW1UKvndRUTzjCd1ChDNEe0ICxDJEMYxlBUnGeI5IiWGHq1Kde2ne8wbXME8KYzjAtESkIKgnM0wnWc21DjWYMhAIZO9O0abVfNtKgfJWFguUnVbFXNdo02y3qrqKbQ3VqNO6/PmpFpZ5gWo6HqC9KGVeYLHNIxJQa4ArxXAfNsuR4VbGTRHONZg2YN2qqqzbK8nxWQoBaUF5hCmTRHKGvQrELToslqVBAMzAat7TVjJfz5CJWUVIKXnJUctk1oAMk5QnBKjnGGUYFwgWiBaY5RgXCJybSqCowhEoZrNow3XDRcAICh5bViDGAMU0FKgg/Bo7wyUqgYlffCWKY0FZIrLbSFWQRjzT14kSKIScJ5ar3wQaekQ5DewVaTQLM8BOkTBKIqhlW0uSJP4R33VnrLrVlBVLixVLMEthMAV//I4ezYYAAvNl9UGqlWILSuIltuQXNXzBiiFbGGWUukwJLDHw7K3qSpN6sixyir6k/v3X/5G6/cunX7ytVrp9bOrJ0+e+bsudNnzh4/efLYieMnTp48u37u/PlLa2tnTp5YO/zYsZMnzly4ePnClau3nnnm6y+8+MSTT33zW69/dOf+h3fuf7KxOSnLSV7NyiavMeGKcFlhUjTNZjbbyrOtPN+cZRuT6f3tycZksjmdbM6y7aIoMKoYA3KDEYSIc9gMrmCiHmedsYrQhrOSi3xp3FtxzuyRXBEQmyFSEV5TWWKaN2hlkCoQgaS0QOMeczUmmAsseEHwDMOBZqjJMZxFYKYZzEzJKryE9Ig0wOSsRuOUlobkDZnVGJA2qfGkRltlDW9LgUhek6wmWY0fwSrJEMmWWIXkc7tqsobkGJJhPCV0igl0wFaEYSkbLnJEIEJ+JHnGBaMZwRnBM4K2q3oc8ohoRXlBWMUVkqpmrKKkwGha1ZOimuT1rGqypgFTCng8S0wqSkqCSoJKSiHKLRitOS8JyZoGuBf6omrGGsZqNq4ggGS4IGQ38LKG85qCeiyhpwriYaRlw0FyZw3jNaWHiBLyEf8gPNzCGsCPsG70YUgJcTYzRviRKpkxzHixDF+VD9onHZKJUQcIlaGBKICQu0TjF79OOC+s5c4K59Q4AAkKpJZbx7QV1isfpQsCtCgfmHXcGqo1N1Y4w4zGSjVKEqOZtUzrsbNhiXaqLZaaWkOMQUJBlbyWIsOIKiNcaKQqGN2qyvvZLEc4r/EHn3z69Zde/spzX7t56/ba6bPr5y5cvHTl9Jmzp06fPnf+wtVr18+dv7h2+syRI0eOHjl67Pjx9XPnrl6/fvna1as3rp9cWzv8+NGXv/HqfdhPbXPy6f2tHCGiVEVZSWhJSFbVk7zczsutotguivvbkzsbm5/cu/fx3Tuf3Lt7Z2NjO88LhAtMYWvGErOGSsQlYrJhsgZNBVZfCoQw7oiTAz0SVhKaY5IRUhCaI5o3BD5CRSFHOEN4hnCGybRB22W9Gm60xBXaLqpp0+SYzBqUo/Hi0wZPazRt8KzGMFEpq9D4SYNnwLEVmlZoWqG8JtO6mdTN7P8n682bo7i27UG+Q7/na2NAgBAI0AiSEBKDMWAwYIyZzCSphhzOPE85VJUkfF/Hr6M/dP+xs0q6ryMyFFKphqyqXGftvfba+4SkYg1o1LGSMfFYMReocdR4GSp5qglWhaRCJad5L5iTIYzvDh+VD8IFFWvehdy1TpVNtU218pEbz4xXIekIhB9klWRKKlUyJOmi9hU03MuQhA0qVLZqfN2GZuzqRoXAjRXGKueldcJYqozy0VaVqStdVbpOpq5s03QZaZVs07h25OrGVVUajWI78lXt6sbW7XSyTKVTFMEKa7UPNqVuoYzJpmSrylSNTrUOlW9GaTSJozE0RXbfb934VJ2pD8czY9TMnQ/gGf3zffTP9/b7cTM5hLmY0DEAWhEEnKOjf4++/3v0/fv43/+Mv/8z+f4/h9//5+jf/3P4z79n+e3o+N/t8claMKO79hi6BKct88fdAadRT47qyff26J/m8J/R8b9H34/b79/r43+332ePPWyOJjDP2o9G8fAQRnXMzJlQJWoOj5vD7/XxUTya2HakUqOrSlXJN2179E9z9I9pWuoscw4JQYRETHz6tvf7H69/efJk9+HDq9eu31xavr508+ri4uL162u31rfv3t3Z3V27tT4/P395fv7q4rXl1ZV7D+5v79y9fGV+7tKlW7c23737sNfL3n/+VhDOlGXGpFPFdBMi1xZxhYQqOc8QLggdlsUQFRnKC0K5Nmo6Dl+HahbHgqgbxoehhd0xJmB/dVVjYqV9mqWROkZTJ11Xtq5hRhm075hYm5hkiMxFYCqQYUzs7iZ94i5CEMuAHl2EjdKVr5iP1PpO8gVSnc5AE8ZLG+R0hqhyUdrInWc+MBdgmKjySYekYuQBirGJhyRTrVLNQxIxcR9hTITyScaKuyBcPE2SMtbCB26tsJ7bwHyg1nPrhQtmNkhNOdhjVvkkQxIxiRRFjDAtWU0/pU7WCpX2FbNewDhln6SPynnjg7BOei9tgMlstmogrOUhyBRlitNCa2XbVlWNnUbLELhC5u/rkasak5JJ0VTBpqRcgHBmtihI73XqPkabmmpylCZjEI1D27qmNjGZEM+0x4fN0WF9OKmmzon68DBMJmE8ro6P6uOj9vhw/P1ofHx0OuE8YcjjfwOvTm/8n/Hxvyff/5mcug/MMq6/H9ffj+vj43ZmNz8+bo9OUk1wS4IBuj6cNEfH9eQ7NFKPjv9pjo6ryWEYH1VH35vjY6BWkIXAWVaNobv6pHf8pBo5fZXq8MiPJr5tVfA6Jmi2kiEya7m1OgTjPebi897e248fHj97+suTxzeXly7Pz1+7vri6vrq0srx5Z2vzzubtrY3bGxvXb9xYXl3Z2r6zeWfr9ubGrY3bC9eurqyvPvnt2dPfnr959/Hvr/tf9wcHgxwxzo2lWs82I0JCFlTkhOaUFoQixktKEaOYU8w5VTo0oziaxGZsq1bXrUoVKCKmafx44tqusROqGtOZYLWONVzrMkZY8lXsCBC67XSHhMBNYDZwF0RIkOkpF8UUwHBQF5gN0nZwlVPYAFZVqGCLjW4TdOulPwVdF5VP0k8x6ePpQ/hucCEYIZgL1Dp4UVhT4EzEdEUAoE4RG0X01HrmIrWeGgdYgqVttoJon5iFuwXmHQ8enkG4aFPj6sY2tW1qm2rtKxkSdYEYJ2Jl65GrGhtqbpxwjhkHb1CHJJwTwfPoeXDMO/iE3agxdSNCBz9bV7audF1JH02sYztxqTYx2lT5unJ1BeG0ilF4L50TzglnTUoAcoiBQ9PY1ElQoW1dVZsQz4y+H7XHR2k8TuNJ1xZwNO20GLW+beKobQ/H42kr3CyInfqK/u/Tiejo+/f2+J/xSfL5ffQd+uv/af/5Xn8/TkeH6eiwmQIJBFgI0LtgezKBLWfqSdcgUk+O68lRaMehmYR24seTCsgfhjkcHqXRYWoP0+gwjA/T5LB7eCc7H6XRYXN43BwdtdO28k5C8F75QJSiWjOtqZJCK8LZ/qD/9uOHV3/98dvLZ4+fP9na3rp+8/rtzVtb25t37m7d3ry1vLq0ur6ydmt17db6rc3bO/d27+7uLFy7Or9wZe32+t17u0+ePXv6/MWHvz9/2+8f9AZ7B/1hiQmXGcZICGYMNbrgvOS8YKzkHAsJ+WrJONWSKMWM7TKZqjWp6dLFFFWVoBhgmhbmOfipb8GmxoQKZFsRquk1HUQI0sYZVgFaHbqMh19mM7UZXNkAVOup9dx1WO2mEJ5CMnOB28C0EyZwG2Z8y1wgxnV/uiBDYoDPUDEXiQ8iROWiOEXRLARq7ezh1HruI/dehqh8kjZA4M19AOARa6jzAHKibbc7lvFUO2YCM4EZZ2LNXSTGdVj1nlhHrYddBWbZo61qGxsVKx4ScR7UJlu1sF6AWC2m4YMJlYpJxKDr2tS1TEmkqOsKshWTKh2Ca+pOyqoqFYMKlQpJp2Sq5JraVhXkqzJFlaLwjlsrvQVCDk0b6sZXtfbexuSqGoBtUlI+nKkPx/XhBELHalr8SYdHYTLx41EYj31b1+PReNoRP/MtzdriZonoaRj/J7Mdt0ff6+MOqNUUqzO4ziBaTSb1pAu260nXBg3sZ1MT20l1eBwmh9Wke3h9dJjGEzDWxXYSRofQt5nGk6lndQw9JTOn+4nOVjc6RCQEUbLktKSkQGVW5B8+f3r97s2LP1++fPPqweOHO/fv7t7f+eXXh7v3d+7u3rl+89r8wuUbSzeWVpZW19c272zd2rh9Y+nm5SvzVxev3d64fXd35/7Dh2/ffvjw6fPfX7/t9Qe9LB8UpKB8WCKqtHCOKIWVolrllGaElIyXlAFWkRBAv9I7HaP2la0a29S6SjIG06VMSVdTs3vdziwKtmqh5tkVOX1SPukQpf8PlM52iJtNvufGw5xuph23AeiIWo+1BWabbdw4+xcxjhpHpGHKUmWpdkQ7rC3M48fGEuOwtsx6ZgO1jvvAQ6DOE+eZC/BUIEGJ4HnwgEPQnIh1zDtuDTMWBnkz45lzzDvqLPzkPoiQqPXMeuki0RYbi7WFeLtj7+kdqLXEGGY9MY53i5SjWnNrpPc6VMJHbBx1flYlli4KoPGYRIjKR+Wickm5yF1UsZKxhowaOn5g601urYrRtI1palVXuq54iNxHEZOuK1VXpqp0CDIGmaKskopRx6iC802VRiOXKhuSjcnGYGL0VW1TBY0czFjIVyczlzzAtav2jlo3Hvm2SaO2nVLuKcG2K12eQPSf7+0/36HfdfTPP83343Q4qQ8P02hSjY/qo67L+XTP+ozJQaSNk0kaH6XxuD6cxNHYpdZPAzzfzeA5DKNJmHSPrY+PqslhM/kOo/ri+DBNjmJ7GNpRHLXVeJJGExhC3xwew4rgmya0jW9aV7Wurqk2RImCkf1Bf5hnvUHv76+f33/+8Prdn3++f/P0xW93723/9vzpb8+f3t3dXlpZunL1ytyli1euLly5unD95o3FG9fPnvv5Xz/9eOHi3NVr165fv765tfXkt9+e//5yr9fvZXmGyaBEOlbSJcwlk4oqxa2lWiEhSs6HGBeUIcoxF0TInFKilApex2BSUiHZ1IA8OIuRXFXZmY+nbmHjCVe1NtbSRRW6wFKFyvjKxgo2vABMzkb1zn5n0xgSbuy2bzSemS68BKB2v0yBio0jyjKYxK8slZYoi7Xt/qstMa6DqwvMe+ossYZaw10QPlGgUBu4cdJ75b3wHZMz54k1zFm4QGFUPzeOao21otaI4LlzXXzrg/BJumkpyHWAV6mekb9wkRkjrOvI3wdmPFWWSM20pcpwF2RMMkThAwAVAoGuKF1VMgYVgrQeXFwSVjfjJETd093ihXXMGGYMswbM/aapbV3BODhTVaZpbF1BHUjFqGLUIUCrho7B1nVoGldVJkRprQsxVHWoG5Oi9EHYCLw6rg8P26OjNB43R8fVZOKb2rW1bRs/HkXo2Znmgc3xCbpO02x7dNx8/978873+57j+flx9P6qOj9LxUTqcpDE0Fpw8sJ52AAGvgrxcHR3Gw6MwnoRRG9pOl5sZU6GNy8baVI1rx2E8TpNxdXRYTSbN4XEzPoZhmX40Se1hqMdpPKkmh9XoKDRj6GxIo4lvWz9q42gUmpGvR7aqdIrEyCFBw7LY7+1/2//2ee/rXx/fvvrrjz/fv3ny4rcHjx48ffZk887G5SuXfzr38w8//Xj23Pnzcxd/Onv27PlzFy7O/fDjv86e+3nh6tX5y/MXL168cOHC7r17377tfz3o7Q2GQ4IPioIa7+qRiUkaixjHQpScFowVjA0xRowjxgtCc0JyxohSVEvhtAohjka+HpnUhKZ1dW1SMqkysYJ9pTo/QOrm7p6wpY8qJMjZFBQeXMefM5SK6e/UeGphC2N/cmjHpptHzTZfJdJg7bC2HRSlnSG5G/B7CqJAj1hbagMxBoDKjIFXxNYR66nxwgXpQW511HhiPLGWeddhVdtTr6KY1tw5Gby0Duq6PETuAoN9q3yAWGAa9wYeOg2MW0uVZsZzH6nz1DgKW28oCzcyY5X3ynuV0iw3Fj6JmEQMKkVIL02q4VOdZek6VBo+Z5+gjZFbS7UW3pu6sqnyVe1So31U0zqNrSpbVTMpWIUANSEId11dmxBNiD4knyqbqtCOYju2qTlTQx/z5DCOD8NoEkfjOGr8qAlwTY9G1dEJrpqjo3o8gd7Z8XG33wQUXdLhYXV8BEdzfFQfHTVHx/XkOI4mvhlX48MZSme/1IeHYTL2o7Yaj+vjo3QIEy5HcTQK7bgTP1OT2nE9HlftyKVauChDcu3Yt20aj+JoHJpRNT6ElguwvJiqDe0ktGNXt1PnagrtKLYjWzWhHZu6kaGyqdUhceNUDMI5qJocDLI3b9+/ev3m5R+vnzz77c7Ondsb6xtbt68v37g4f+n8+XM/nf3xxx9/+vncubPnfv753M9zly9cvnJ57tLFf/30408/n700f/nn8+d+f/GyKNDfn78e9IdUKsRFIaROKTatMBZzUTKWU1pyPijLnBAIgPtlOUDIxEilYlor77UP0jkLk5BiDXKIripTNyJ2Mg98RGAABOlV2CBcl3/CmGzmPOtCQc9dYNpx67m1bDbnHjI97WcUeuqnpcZiZbH0TDkqDZISa82MYdpy7Zl2wnphHVGGKAO7IWNpkNB4uk8csx4bi7UhVnOjqbHEeiA3ph3TlinLtGXGUueoNcQa6iyzHgi/w5Vz0ntuLTdWGC+cF9Yx60ADw9M3iLWlyhJlhQ3SR+2TtLOI13HrhO8+BFiJSq6oc9gYoq0IkTk/42eqHdWGwsl4p1Iw8aRMNR2LNa1yuShckD4K66m20kUYx2NiV7WGvUKUjzbVJtaurl1TQ+1HBq9CMFUlgoe3qUMwIWkfhLXKexsrl5ozzWSc2nFoJ9ArGMfjNG7TpHNRnASrJ6LrGIDaHh61h0fT8PUQjjQeV4eTWcIJo5a7YdOndKNZjhoPJ+nwMI1GaTJJR0d+PLFN65vG1a1JjYy1CpWvm3o8Gh1OIvQcQUdll4tPZgbu2E5mAz5gAggkcsJ5JASzlhkjnLNVpWOSIQjvlU8F5QAbLOXnvf23Hz/9+uuzJ89+39rZWb19a2t7c+HalSvXriwuLS6t3ly8fvXq1SuXLs3NXbp47vz58+fPX7x88fKVyz+fP/dfP/z3+bkLoDA9fvKUEC6k/vzlW0lpNRrrGEvGMBed5Ms51ZoZUzJeElZgWhCaU8q0NjEK57ixwjkdgolRhyhtlC7oGEUMIgYRI2RBoIva1PiqlS5KEzRcQz7O9qRgptNXiXVkGtMCVolSTHeYJNJQ5TponSJSqgxVlihDhBJKUE6JVFgqLCWWmirLlCPKYCkQl0Ra2LGGdLsqG6Ys8DNSFhvLrKFaEaWQNERZOgOzdtw6Zg21BgM2XAAC7AJ1F5gP1FlqDFaaaqAvRbUGFsXaUuOA1ZnulFthvILts5wXzqkQVPDSO2HcyZZWxlHnuPNMe2Y8gfRbWaIM4gpLhZTE1lDvZAwmVVNNzksfdAQ6jTMbyUy0g70qpx/1SX4Ba6gOlU2Va2qQDCELMFVSdeLeCee0DyZUwliuDZWSCMm1O9NOJqkdmar240OQZOrxqJqMQW2qDw8b2Fx4POnGsX0/hlpoe9gpq6f1oTQep9FoZq9NY5gScpxGhzP1aOZaTpNJOjqsDqe3jEdu1Nq6dVVlq9rEWsdKheDbJo3b1I5SO/bt2I8OXTsOo1Eagc92HNtJaMexHfvR2LUjPxm7UavrSqbInePGEWWw1kQpajTVGopdOkbhAhJygFFOyaAsvvUOXr35c3P77oNff3309OnOg/urG2vn58798ON/n5/7ee7SufmFi9euXVlcvHrt+uLC1YUrV65cunTpp7Nn/+tfP/zrxx/PnZ+7PH/l6uK13fv3/v70mQuV5UWJcXs4Uc5ypTHnOSY5JjnFSLCcsYKyfl70snyI8BDjjJCCMaIUMwZ+QjIjXOd0kTFwH5kPauo0kiGB85YbL12Up+QibjzTnmlLjEZalUpiowGBTFuuDdcGsAoMQ5Sh2jBjqLazvZKptEw67ex4Uv2//8/R//k/x9p7JBTRiihDpMFCY6GQEEQq+JMqg6We7ryqiZRIqFJoJDVVliqFpcLaYKkB2N1KoS3ThlmLlMawvpiOV/lpQct6WHSIskRpbrtlBSuDpEawQGjXwWaqeEsbufXCeRkCdxAIBA4FYR95CNw65SKsLMJ4Kg3hCnFFpCHaIgALu/gAACAASURBVK2ptVS77kOGAq9zsPr/pxwQpJ0tlI5bQ7XGUiIhidIQJDNjqNaz71fHaAIkrklVScZoUgpNa1KSwUvvqTZUGyLNmfbwqDk87CZNHB2DtaA5OmzBZjiedMek04ROBNtOtv0PAXkG2pknPo1HEcTY6UPSeBzHY9+2fjKO0+EaoW39qLWjxjZNbFqbKuWDTcnVtRu1pq5C3YSmMVXtR2Pbtm7UhtEojLppN1DhcHWlUrRtA0ZNsJV0AkMKMkVdp84h3bY6Reos0irjtI+Lg3y4N+z9+f7d81d/PP39+eNnz56++O3x7082tm8vrVzf2FpfuHb50vzc3KVzc3Pnfj7307lzZy9fvnT27Nn/+q//+uHHf/18/vz8/NXlldWt7TuPnz75/PXLl29fKaeYEuud1ApjkpcYcYGFzCnOKSkYKwXfH2bfev0hwhkhJedICCwlUQpLeQqrwAlR+ahizX00qfFVq7vdJWJHOzMpCHQX2PhUG+ENsQoZhZSkGnjDcG2o1EwZ2MMCC00kXFUCzgELhYXGXGOuhdLe6eOj6uiokc4QZYhUWCiiDBYK+AcrhZXEUmIpkBCwcxTmkkiJpQKaxcJQabDUyGiiNdW6k6b+c3tlrB1WlgBFS4NBW9YWK4u07TRqZbvNI2FP5+nCAVjlxmOhO2i5yG0gxsHuWMw66U5UNG4D855Zx7TD0mCpibJEWSR0yRURhkiDpSwY696RUKDVM2OwlF3B3DimLQh1wk7VO+u4Ndya2bcJj2LGQE7LrdUx2qoyMWoflA8yBOac8E774OsaFAqwJTJjz9STw/boPyooaTSqJ+MOqJPDejJJo3Eaj6vxpBqPfdNYsDLDRT8eA2AALXE06u58imlhGvWMbKvJBDoAw2ScRuM46h4Y25GFLt66ttOGBlsllZJrm9iOQtuGtnFtAzVG2za2aVzThmbk6gYOW1UmRdPUoMKZppax4taLGF3TpMkYqjUmJWY1sXpA8YCi93tf3n/59G2w/+7T+78+vnv26sXuLw+2du9s7W6tbqzML1y8fGXuytVLlxfmLi/MnZ87++PZ//7XD//XTz/9cPanH3/44Ycf/vXDjz/9dO7CheWVleXV5fVbtz59+VqUJaZkmGd5WSCC+8PhwSAbFCUWomQkwyindIhxRvAQ4yHGOaWgDM8QCyZvnaKwTvmgQwU1Ayj3mVBJG4QJ1DjmHfWOWcuNo9Yx56ntMEC1Fc4wa7BWRKku8AOUAp1KA1shIy6xlJAOEKVhu1TEZSkkFoZwjSnDlCDJkJSIKSQkUarDttBIqFJwLCUSvGQccYW4wkJhIWEtwEIjpuCegFWiFJF6ulIYiJmJsqXUWEM6bYnosNrBVVukTCk1nQbq3DiqFVWaSAObxMJLMwXBsOdQVvWRWo+No8ZKF7ieISow57G1xPpSm1KZQupcqlIZAqsY11gpxAUsWyUXoNUDtQproSMKcAjl+o4/pyjl1s4OoFMgW6KUcM7VdRqNQlUr74F1ubVMG+W9rSodo3BOBS+dPzPNSA9BDU6TiW+a2DbVeBIBe+MxNNRV43HVjmIzcnVtU2VSCm0bJmPbNqau7cyI3DSuqrvWoVHXOjBriIO5Ug4a7ScTHSodIjRnhra1TWOazqvl6trXjU2VrRrfjlwFvq1oUgLO1FVt6tZB+2JqoZnDVY2JwdYJ2vlt2w0TguEavm5NqmChokaXig8o7hO8nw/ff/n0997nR7/9emPt5sKNqzdWb1y5fmXl9vLq7eWFa5cXrl2+vnT1xsq1hRvzC4uXLy/MXbh49uzP/7o8P3d5fu6nsz/OXZxbuLpwc3npwuXLN5dXXr583e9nB/3+MM+4EJjQXp5niJSMIcYLQkpKhxj/vbe3n2X9sswIGWI8A+qpKqtXMQoXuIHINnDjue5c7+BegAoHd5ZbS52lzhBrO4kFskFjqTJYKm4cNw72JidC4w5O3ZbkRGosFPAk4qpksqACCVkImQudM11ShYXCUpZclkyVXHTAlrJksmQCaLlgvKAiJ7ygsuSqFKoUumQKcVUKhaQqpSwkRzMOF7pkHZ6R0KVSpVJIK2w0UZpqg5XGyoIEXcpOsprG25Zpy51hp8pLRBoqbReBa8WtpcZyqBL5SI0T1jENOYKj2jHniXVI21KbUptCKmwstg5pi6WmylClqTZEaiRUzjnWCitFtGbWMmdBsqZan0ZgJwgrTaSSzusQpPPCWmY0UZJbw4xh2nBjdQijw8n46NBXSTgLMwZ0jLAEEKUA/9L7M3E0qsbQm1PFURsmYz9uQ9uk0ShMsQqNY76q4QBNGTbhdqMWyrC2qWfhqG+amWdqtvdEFydPJmFyMhdDx8rGJo7GoW1C28Kzhck4jsexbUPdxGYcmomrWh0q0Lhtqlzb6LpWVa3r1lSNibVLneSrfNDBuyrZpnbjkRu1oe0Gt5tQK1/5pnVtI1PkwRGnSiUGlPRR+eVg7+WbV/ce3b987fKF+YuLy4urGys3Vq9fmr8AMfD61trS+o3rK9dWN5ZWb91cu7W0vLJ4c+nq9RsLl+fnlpZubG/f2djaPH9pfmtn9/3HT1+/7X/++u2gd5CXRT8rBkUJnzvmArLWXlnsZ9lBnh/kOQTAOaWIcaoUVYoqzY3lxko7yzwDN5EbP427gnKRuUCsYcYo71WM2BpsdKkkUppI2MK0iy2x0FgYxBVikghVUFEywJgEcCKuCir/1+0lE4jLXKpMqILLkouSCATAY7zkvBQccVEyWTBRMFZQXlJZMllQWRBRMJULlXOVM1VwWQhZKllIXiqBpUSwNnE1O4dCyEKJUslCikIKiKuJkkRppAxWlkhLYQGSFjPIig02CuuOmYl2WBlqPLMewmxmDFWKKE2t4z4x67qSsvbcBKIs0horDeoxUV0YzLTD2mCtmNFMaSIVVrLgPBcSGV1qWSoJKgCCNUUpagyf0mxX0VWaKc21Uc4r65Tz3CgsOdUS2h6ldVwb4520WlojnGFGMaOFMxBjw0GUotqcsW3jR6M0HsVRG6FDctSmcRtHs4JeOgFJqkJVpaapx6M0aqEM68eNH7e2bXSVbFP7UZtGo9SOoHEWBh83s0x1NAqjURzDC41gfEZnba1b34xCO/bjkR+NQj2yYLZOFUTdtgaNuzZN5ZrKTZ1cMkZTJSgwMm2F9TrEbtZOW7umclVtUyV9FDa4qrVVI32kxvRxkVG8nw162fD1u7/+ePfXu88fHr/49cmLx7uPdu492r1zb2tr+/bq+tLlaxcXl6/dWL52a2P11ubq/ML5q4sXV9ZuLK1cv3rt0tLyteWVxdXV5YWr134+P7e6sfn76z8P8nKvnx0Msr1eP8eEak2kLpnIMclKNCzRAKF+We5nWa8ohhiXQmSElIwJ57gxWEqqNNO2S4SmdRSiNNWaWUuNp8ZR46i2RBluHJYKHFFEKSwVURpLSZXtQCtVyUXJJNApIJZIiFElEiInLCccsNoRI1ipGC85L4QomCiZzKkoqMowL2hHpwXlGRMFFzmlGaGz58kJL7nKucy5gj2US6kLKQrJCylKKZAQJRdYALZFQQWWuhSqEKpUOhcc3ku3xilFtCZSEaWptFRazDtJDN4snUq41HRVVgz2CaM7OUcrojTQFFGaGaNC4M4RZ7E2RFsk9YyxseicEnBw7bqUWGlqDHeWGo2VQlJipeFT4sZwY2ZYpVpjIYmQVCphrHSOO8espVoRJSDW5cZy46R3OljpjHBmKj4pJARE2swoaJ88Y+rkmyqNT5pcQ9v6pgKig4hZhWBTgn68UNf1qK3HozRu/KizTNi2caMGBkaF8Rg8jbMAuBqN6nEnPoVR60Yt5Ki+rk+EpbqZvvrItU1oWtjVU6dapmjqylWVqSqYu2Ga2lTRVF2jg6yijEF6D3kICAYyJbBWmyrq4JX30gcdahtrHRI3thR8QMp+mWe4/PTt6+v3b99//fz8r1dvv/z164tHt++ub+5sbO1sLq3duHRlbnH56vKtpZX1pe2dzd0H29eXrlyc//ni/Lnzc2cvXbmwsDg3v3DhwsULP579eXFpeW1z8/c/33zpDfeHRT8vD4ZZjknBOdgJERc5JoDV2ZERAiLwTAeGgAqcfTOsEgUXnKLGUOuo9VQ7Or22qLJYdBzVKUOiSzsLyrEQWMqC8YLJgoqSCsTFTAoqGMsJnWEswywnLKcETMs5pTmlAKeMiIyIIWIZ5gUVJZU54RnhOeMlZwVjJZMF5fBUU8x3IC+5LDnPOc84KzgrGSumme1UudFYmFLoQqpCiVIIACoSAnXJsECQAEuDp2EwlhpLRaQR1nfKtnEIZG17ouicClM7vqJaM2uos0hr8EUy7YTxTDvEFZUGPvaZXs2URUISKUEcokrNnhNxUTI2k52U99J7ZgyViknFtRHOMWepMXxauOLWCueFCdw5FZz0Jyrx7GynMbCiWp/xTRVHTWybatTW02niaQzUOgYmTONxHI079agdxbqNbePaWtfdQArX9QHVrmps1wGUuiC5rmE6G4z28hDoNjX05oW2DaMRWOfCaOTbpptqUTeh7ppIVEqqSraqXNPNs1FV6pqMYLZNU5lUgWTatWXYwKxn3qt00lGtAziwg3AWCY4ELznPCM4p/uvj+/dfPj1//er56xdPXz29cev69bXFW3fWrty4fHbuXxevXli+tbhxd237/tbOw+3t+1u3t9cXlxcWFi9duHj2yrVLN1cWltYWr12/euXatTu797Z2d399/vwgK4cl2R8MEecZJQOEemUxxLiX5V8Pet96/X5Z9styiDFgFTJV+HogkSNSnSq9OG69dP5/fZdwzcGdS8Zzwjus8k7LQRyQQ6FPABaFnPCSihkOp78wQNf04DmlOWE5FTkVOaUQ4mYYaBOYkBeUF1SUXGaMlZyVHJ5E5qSDa4ZZhllBRU7YEOOckIzSnDE4DXitWcgNUXrJZMFlIXkpBMhdILaB9oaE/P/BW83CxdmHMwtEiYK8V3NjqTbw2ZacYyAuZ7kx2GhkNDG6Y0WtEQhs6j+eeQYe+I5OfwWzA0SHgnM4ASIkEVJYC5b9qbm3K9tgqahyzFiYEAJZLkhQcAD9YimJ1Gd8U4WmTm2TOrgCuTW+gUkwNewIkCbjeDiJp8Y62aYx3U6+ML6p8x6o0BGaiEGG4Oo6tm1s2jAaQTpq29o1TWhbwF7XsJ9i10FSV7aqXFW7qrWxMbFWQKfge64rwKqtKp2gR6yGaReurru+e5dAx5fTRkGoYqkYuHfEGiw5FqxgGDIBJNjX3t67T+9///Pl73++2H64vbm7cfeXO/M3Ll5bvnz15qWlW1dvba/cfbixsbu2dmdlZWt5bXt1ZWPp1tbq6sby6u3llY2ba5tLK7dX1rc2NnfuLt++/eeHD6XgB1m21x9wrYkSoPT2y/Igzz/v7R9kwz5C+1k2QAh04FlNlWrNtOHGEKW7dV0aojqpafY1z4orAEKiFJEKcX0iunb5Jy9Y52ecClc8p6zkAm4EzswpBTKchaM55RkhA0wGlGeke3jJeEFoCffkEsCfU9I9CaEZoSWTQ0SHiAI5Z5hlGHDb2U5gUZiBuaAiJ6BFcQiq4UAckCngpQvGpjq5mKlfiCtQuWafxgw8RCmizKmCkOPaMWmp0gjCb8oR56DhMWtxBx5BlKJKEaORkkRKolQhBVJy9u1MYXZS35opQFTpkvNc8ExwJCXADEtJjQEihQqccH6mGxGpZ4vCTP8H3p4VeIjSJVNnQluHpkptE+rK1x04oQ3HNymOmtDWvql8U/lx60eNb+o4GsEcR91Az04yqTKhETZw7Zh2MkURAw9e15Vt6lA3sWlc2/UKqboC5nRVo5tKVtAKHOSs4Ssl2CQXyv3AqyZVOkVdVyIGmaIKQcUofOelBOnM1pUKQVgvXTCxsrFWIargubPEaGw0cRYZza0RVmPJC8qQEBlF34YHb7+8/+P969/fvHj17uWzP58+f/P0+vrCpWtnlzeubuwub+ys3Lm3fvfh7eXNxcX1hfW7K7furq5u3Ny4e2vn4fb2g827Dza2H9y59+uDzd27W/d2Hz179v7Ll49fvn7e28ecYykyQrCU/bIclKifFwNUHuQ5ZKoQBsN3012OlDGloQ5RMnmiuEIH3zRCxkoiKci0sEmUBqyeCLlEFKyrA50+CkaBJ2e/l0zkVAxKAhx4wquUZ5TnszCYsZKyggFEKfQJZZhmhBZMDCnLCAci7eiUcUhiM8wyTAF7JRc54WDuKagsOfAzg2fLZyvLVGqeMSH87BYdrhDXHVaZQKJDTlcc7mrUIFxrqgxRhhvLlAVUwNJWUoY4x9NbZiUrJEQpBZqyNDIKKYW7pgs9e5VZjW32WMRFwVkhOFISScFm4pbWRCkOzv6pBDXNbE9Sm9k7Jf8RAGvuHFX2jG8q31axqX1VAQu5tquXAlBDW7s66ehVFXQVbBVtlSwUMNtGV51fT/jArOcuEO2E9ypG6NADxvNNo+to2qSqSlVJV0nHysTaVBXYILlzKkaVoq6SrhIYL6FlmQXPvTextlUtq24VUDHYVEHJZzbDpqtHQTdZiMo66TyRshC8UBJbQ6wh1ojgmFElJb08/zrofx7s/93/+urj6z8/vn73+e2TV7/efbT5y/N727/cnr95bmHl/PX1y0u3rq1sLN66c+P2ztLK1uLa9o2VjcW1jaXbd9a27m3u/nJn55et2zu3N+9trWys7z765cHjJ2/ef3j78e8Pn798OTjYGw57RTFAaD/L9oZDQOzecPj54KBXFDmlA4RmFyXioiTQgC5A55xdEwVjAFEiFVUaC4ng4DKnDHHgGQnqyAxyU0YS+ZQeu4B2euSUZoBJwgGuGWYZolOtiOaMDjEeYpQRkiE6JDRjNCNkUKIhIoOSDBEdINrHdIjZsOxItSA8wx1pZ5jmhHc5+SyQZlDgoTkhxfSUckozSgo6zXunIXpH7NOyVskF4rILxYkoWPevLhYVkkg1wy3kh52qpBXW4Lvq4D0LdDstQGtmTME5ZMud2KsV1mqmzRKl4JRmZdVOxpfT9UJ0sO8yZDgBLqjSREqmNTeGG8uNEdZyY5jW3GgsZEFZQWiGCRaSSIm4QFxQpZg2Z2wVbVW5qmtXd21rR52xAVDqm8pWEbBqgWDrZOqkqqSbWqbIg5cd40XmA3dBeq98ENPtCaGTgAcrk4duaZkitOd2SHNOOsethXhVpih8kDYKaGh0TsZoYq1iBQysqmSr1MXJqZnt1ARGPBWCDkH7QIRkSlOtkZSlEqWSQ0YzzmBFHBRFr8g/9/a+DPf//PzX609//vXpr9/fPN99fGfn142Hz+9u3Fu+snx+bvFfV1cuLN26dnVp7urS+cXVuaX1yzdW567dvLC6fn3t9tKt7bW1raWb69dWNpdv3rq5sHTj/uNfn7169fzlHx8+fzkYZP28yCnFUh7kxf4w7+XFoCyHCPWK4ttgcJDnJ2kkENe07QZxcP+oUyklLRhDgiMuMFOISsx1l+wxhYUuuSi5QEKWDK7vjq9yyiDmLJnoyHBKjDmlQ0YHhGVUZNPYdYhohinEtwXBOSU5JUOMByXuI9rHpIfLXlkMCjwoCcB7iFmHVUSHiA5KkiGaEzakpI/RkNIBpj1UDigeYjpEdIgwnFtBaI5JOX13U9oUJRU5OX0jKznPO8qFgLyrLRX0f2FVQIMhFqKQohDdIghrFlKy0JJoRTvBfBrBQugrFbi1kZKlFFiIQvBcikIJpKYPmbIorBpdYqk1VXqW2c4omlmDQcSWEgtJpQJlmCnNpAKJmCnJlORaUSkx5wVhMNYHSvGYcyolU/qMTEGFoGOS3pkUfZN8WwFBzVp4XEouJR2CiUnH6OrK1hU0Z6ngZfC2rm1dqyp1c5ljh094Ejh4dLOo2JxqC+qSyWlnkI6JdQO1Ku6jgPkGKckIjBpEiDAYWqVKV5VKCVqfWNcPZal11BhuDNMKCw4ZCOICvuwuzWAsw3g/yw7ywZf+tz8+vH7z5a/f37/87c1vT/948uj5vad/3N96uLS4fuHq8s/XVy+u37m+trW4tH5pbfPK6u1L12/+tLQ2t7qxuL558/bWytrt61dvzt28tXBj/drqxvr2/Xv3f33y7I/Xg7IcIPytP9zPswHBvaI86A8PDvq9QdYvyn5RfO31e0UBnXE5BXAKIiWRMwFDdiItpQD4gjEQbArKIUQsGCdKA8GC2FNyCelfhmlOWcG7qHWIcEa6ULYgtGQccZ5TOiQkI2SI6RCxIWbAkzllBWMZIQOMBhQPKR0QMsRkiMmQkD4qh5gMER1iNgCUEjYFIR0imiGalbSgbEhIRsmQkAEiQ0KGhAwxHmJ4RTzEOMOko26CM0IyTApCc0ILAgsNOx0gFJRmBA8pLTiHElRBeElFwXgOAKasoAwqUljIUojylBsMApOiS+9P8kysVCmnzhApCyFKJUspSiaGmIIYhqSgWgKksZTwtDljGaM5E0iccn0JibnAQiDGiZTCWKo0lYpIxZWmTGDKKBeECyoUk4pIhaXAklMpEKOI0ZKSkjIkRMlYwRiWgkhxxlTRVrFrYq6TrYKrAT9Jw5CYqg5141LlYAZfiAqMEAmGwXUUp2G6T1WZpobe2Y7iYJhqVek6yRhUlXRKJiYdg0knmwJDzt1F8C7MjNowp4P7AHeQIYrYDQQRIckUICTmPlDjkTJEO+o8tZYZjSVDghElEOcFYTMjCJYyg4bVrL+fHXzc+/jm4+vXf//x219PH79+/PD3e09e3f/l+dbK9sKNrcur21dXNq/e3l3eeri6fndxdfPK+vbC8q2LN1YvLG8sbu3c2rm3uXPv1u2txYWb5xdXLt/Z2bizu337zvbbvz9mBB1k2dd+v5cX+3n28evX13++2d876A2yXl4MirJflKAtZYR0+YmY6o1aTWUMeWoV71RQiP1ywmcln5zSjLKCiIJ2PoQhYv0CAzXllAwQGmDUxZmEFqTjKyjqlowOMRkS3scUsNfHqE9wH6P+VP0aTu2QGSEDVA4h9C1JD5E+YX1EB5gOMRsgOkS0oCLHbFAicGVlmGaYTh/bnXP3tBgPMR5gPCAYhOIckwyRDNGCztQpOCiccEZJl0JP1amMshxS2emQDcQk4ieJbpcHKtXJs9O4d5p5qkKokissdCFFoUQuOBLgDxE54USpgtGSEyIFoI4ohYVAUhRSZFxkhOeEwWiekjLMBRyIcfgJXAolHMw4wBi+YgQap+RMKyoFk4LKbqbPNCumWPIzrk4Q6ILzQcdgq47roEXddf2y06IIZIMpmSqZqraxgkmzCsBZRZUCjEi10wT4f5Fnl0yGYFI1m2U+i2OFc8Q4bgPXHnp5hU982scgXRDOS+8k7PkdAhzCBWE9kQZLXSiJpCSSc6uZUURLIiU3RoWApYTLeojLXpENSPF1sPdh7+Ordy9evHv29I9Hv799vPVoefvRyp1fVm5szG89Xr/32+atnZvL29fXdm+s7Fy/uXn5+q255a351a2rt+8ubeys7Ty4c/+XrZ2Hty4tnl1aX3j0+N6TZ4+3du++fPPHx29/f/jydy8b9vPs68H+l29fP33+/PXbt2+9g2+Dfj8v9ocZXLWw3iMhMBd0Vv2ffpeA1ZzSglEwzedkWrqEogiBaJYVTOSEZaTLCTPMhogMSpQRUlAGoe+Q4JwQ0GyHGOcEYl2WEdonpI9pH9E+pgcIHaCyj9GgPFlQOtWakD5CgxJnmGWE9xDpYzogbEBYH9MeIgNEgWP7JR5glBGynxVDTHNK4c8OcoQMMYbG3QHGg6kvOsMkxzTvzr8j6pzwnIBhg+bTcnTJRE5ERnjGRMklzJoDuIJudFKhkXJWoPpfJRYkOOKyZLIUqhCykAJpVUiBTtktsdAFYxklJWPklI4F6VXOeMkkuEeQEAjG3MkuE4bY+yS5hS9UiFzwQgpsu1uwlFRLYbQwShjDtWFKk0704syoM7byOllXz7AadYwmJhsT0KkJ0cZkQpzypHdVUqDcxmhjbUNtI4TNXsdu+Misz30GRRWCjkH6wE2QPpjq1H9jlClCx630XvmofBQWiqVBWD/rXVC+0iFK72awh/5j6E7ixlNlsNHUGOEdd4ZZxa0hp1SBjJB+mR9kg71h//Og937vy/v9T6/ev3r94eXvb3578ure1qPrt3avbD5cuvVwefXeze0nt7cerq1sL67uXF+6s7CyvXDz9sWVrfnV7fkbG+eXNi4v3V5Y21pcv3Pj7sPb7z69fvD43u6je49fPHv88vlff79/+/nvD18/Hwz6+72DvYP9z1+/7PUO9vq9Lwf7wwL18uJrv98ritN+YIAlRLyzjGjGDwVjGWGgzcD1McvZoBkAID0FAx4iPEtBh4gOMR4inCECsS4c/QIPStJH+ACXByXaL/B+ib/lRQ+jIe3w2Z8itl+WPVT2MOohPJjyag+RgxIfwM8SH5R4v0AHJe5j0sPoAOEeIgPCDlB5gMs+7kgVnnCAUL8o+wj3Ti0KQ9xJXHBus7h6iFiGaI4JFIQzTAeIDCgdEDbEJ/UnwOR/Vnq6PzuQz7Khk5ptZ4EECCElS9Hlw+AwySlDovtqcgYLHO3KftOko+QcS0Ekx5xheVKAnQnFXYOOkljKXHCsNXWWdfLyFK7WCGOFtsIYIgVVgijBrT5jotXB6hhMqk6wGoIJ8DPAdALlnA5BB29SMCnI6FWVdFWZWCuXdEgmJemdCtZW0Zym0BinhOy70DqcZLMqBBm8CIFHLzswT4NhraWx0McgXddwKEwAPwB4YuFpobgMB5aqYAxJwYIXMXIPY+90TjF8VUNKhhj1i+ygyD71en/39l///fbjwd/vvrz988OrV++f7jxdWt+Zv/3gxvqDm2v3b24+Wrv3dGvz/tL6zrXVO/Mrdy6tbc+vbMxtPpjf+vXSnUdXR66x5wAAIABJREFUV+5cWtu+emP98sbOyqNnD7bubT14+uuzP18//fP1678/vPny+e2Xz5++ftnvHXz++uXj50/7g/6nb1//fPt2f5ANyhIwAIHiTPAsOC+mJYqSc3KqPACa7RCzDLNBSWaFSsgAoXzSL1G/KIeYZIQOEQGg7he4j3GGcYZwjinADILYQUkGBRkgPMC4V6I+In1EewXugVtjZq7CuF+W+3l+UBZ7ZXFQov0CHRRoLy/3p+AElMIB0O0V+KBA/RLwXPRQ2SvLftG98ZNImLBeiXtF0flD4NwKMtWl6RBibMIzxIYlGZZkiNgQ44ySISVDwgaIDRGe1ZYKdiKh/S/R+/QvpwtCYEIupMgZQ12dTFFloSyUUzb1eHVwheUVSYGlAjt0Z2gxCsmp7DTNZWaFX1CwQBAmUlKloX5DtWZGUy2Zgb5czbUE2YkowYw641JwKWrvTUwzA7CvYqiTSx04gTBNCNo7myIEySJFGYMKUYckPewm4FRwOgbuPXOOe8e9F8EL76k13DnhvYxBpzSDrvSeOQtKsoAJVM531SdjpencHoBVph2RFmyuRCluuvxzVjuG0nPJOTWGGAeTE6h1pZI5RSWnfYz7FGcUD8r8a//ga+9gbzj4cPDp5YeXL989f/768bPXv9z5dWnr4Y3Nh9dX7y3c+uXm1i8rdx6ubD9aWt+9srJ9ceXO3PLW+ZsbP28+vHTv2fz2k6srO5fW7s4vb8wv3756Y+3qvUe73/oHQ4xfvnv38u3bV+/ev/305ePXLx8/f/79xctHT59+/Pb1y/7+fq+/3x/uD4dw0fTLEi6dnNKM0Yx32VfBGOrGkbKMkiHGOWNDxgd45rllIALllOSEDhHrF2RKRNPyCaK9Ah8gPKBkgFBWlkPUgSGbsmtB+BARWDJywk4wXKJeXvYL1MvLXoH28mKvKPeK/FuZ7xflXl7u5eU+wLVAB3m5Nyzgz45gCzwoyEFWwgEaOBi2AJYzrPYQPshRryj6ZTFAGNi+V+Ac8yGmQ4wHmAD+h5gNS9Iv8BDNBCqUUTqkXS4AEM0IzSk7Bd3/YN2Zv6LjW7hRilyKnDPEOeICdX4phbjEQmIpkYRCLtyiIAmHjlYsRcnFVFkQWEnSlY4kkQrc/0gIqjTThqmuH4ApTYScZtGKGcWtFk5za7jRYnpwLYkUZ5SzGlg0Jjmtsvgq+Srp6FVwtooqOB28CV57Z4I30evguXfUWTAxzkom3QrhLHGGeQfeA2w0NpqG6e1gWbYWJj4K76i3MJ1k6uroWopghG9nvDIdXKnSzBhoR4K62YxUZ4/izjEXuU/cJ+YC1gYJhjg7KIv9Mt8b9vezwef9r/1i+PHrp4fPHt57tvP41f3HL+798nxn89HaLy/v3Hl0Y/nu3M27F9fvLqxtL6ztzt/cvrC0fWF1d2757rnFzR9vbv+0tvvzys6F61sXlu9cWr+7cOf+0s6D9fuPdh7/9uuf794+f/Xq1Zs3f338+OLPN28/ffrw9+cXr16/+uuvt58/f/76rXcw+LK3vz/MZjJvyXlG6YDgASMDRvsEdxKlEJgLLGR3wTHWJ3RIeEF5wThEjBD9DhEGcM7qKNPqCxsQeoDKPsFDjLKyGJYl3HOIaC9Hw5IUhA9KDBDq5aiXI0DLQYb2h0UvRwdZuV+g/RLv5+hrln/Jh9/yYq9A37LiW1bs5eW3YX4wLPaHxUGOegU6yNF+Vh7kHUr7BR4UpF/g/hSrB3kOvNoviwEqeyXqw8kj3C/QQY4OStIvyaDsxKceQX2M+5j1SnJQoAEis5B+iNAAo6maDaE16WM2nIrencti+hPe5n94tuA+nGWCZZyVnMP6iGQHv2ksfWJghjoZWLJySktOoOgwi4AwF6crNFRIzAVRiliDtSZGU6XB3z8t8wrAKjOKasm14lpBLQeOM9p7yEhdSjYEHYMK3oZoQtAhquABscIaaQ1gVXorvJHBiehmvCdtp+JyZ7m3zGpmNHeGWyO8p85S0zU3THcrtJB2SueZtdRZ7pxwTsdo4nSqTTemPVDjqbbMWJheD6EFs5Zog2A0iTVUayIkFpJpy43jLlIXKEy+1Y5qXTA6JHiA0bvPn/eGw71Bb1AMt3bvPvjtwS8v7t7/bf3uk/VfXuzee3p798nqxoOFW/cvXd84u3jrp5t35pZ35tbuX1rbnbu5eXZ5+9zK7tzyzrmV7fNrOxdv3Z/feHBl88G1jd2b9x/dvfdg58725ubdzWevXvz1/v3Xg/0PXz7//W3v9dt3L968+dLrffz27eOXL/u93rde/yDLBxhDzaZkPGcs4yzjbEDIAKEu6aIsp3wWHk8ZA5x6FBSjIcYHqDwoiwEqhhj18mJYohzTfo76OQK49kvcL/EA4X5eDksymOaBvRwNCjzI0fD/I+s9lxtJlyXBeoX5MfeePS2qq6tLK2pNgloriFSf1iIVAJLVZ3affn9EAmTfMUtrQ4MABSo93cPDI9IF5b20TlovbZAuChuZCdR4Zr3wkVpPnSPWEmOJtdQY4T2zlhpDtaHSUmWptEx7brwwXs4ALzqODdwFbpxwz7w6LwG4dTIEFaJwgXW0XHJXchdECCJ4FQNUs/CbqFCaUOlYSReVC9rH50GIqpIxijLqsrSggcvKzBxmW3XNoVnuAgRtp5B920ANYusayn7AXieY6ybUre/Gers4l4mlr2vX1rYpYT2lrxtf1y7GWNehrnxVuar0dRXHTRy3cTItp5M4eRkwnpbjbgComk6r6SSO27Jtq3FbtU3ZNnHcxHHzavrz75//7//3+J//8/R//vPQIfNx8vg0fnyaDapP26eH6d8/p3//nP78CZM70//8Pf75OP67o9NubeTjU/P01P58ah6n1XQcx005adunh2ln1T49d2W6mNVT/fDQPDxWjw/Vz6f2589pt6nk/3R7vR5/Vk8/q6efYfLwoiIdzzdixMmknE4gjVROJzAS6epGhWDbJkwnsHwg1GDJlLaqhHPcWum9Cv708mxxfflqeLG0/WFx583y/seds5W9i9W9s8XD6+X1g/cLm68/LP/6funfX9Z/Wdh6vbr315fVXxa2/lzc/vPrxu9f1377sfnH0s6bH5uvv639sX2wsnOwdXSyv3+0f3J5enF7fd2/vx7c3wyGSYEOTk53Dw5ThIngWDAiBdeWCCGs02UEDezb1jS1ritdlq6qTFVBealjOZdtsxhQqX2wsXRlBaedKqMsgy69jkGHYEJUNkgbpY2gGIUN0kUdKumi8lG6IF2E502olAvSOOW9dE65KGxg2mFpsbJYG2o9s4EYR42j1jHrqTJMG+EcHNw6ph3TjmpLlaXKcuNBPEsXmXXEOGIdcwEoesa3Dh4L47l1ELoUNnAbhC+5j9RC6euosyp0CtlEuL6U89CF8qX2Uc99qbL8H90mWBZpQjSx1FVp559kLLsI5DyIUtWhaVzTqLo0M9Z93tcBE4J145raNaCG6lA3oWlcW9mmMmV0deWq2le1K6Mro69LHZyry9DWvunM4ZcZjA6rkw6388q2mnTFamgqV5e+qV49/P30+J+/4Xj4++fk76fJf36O/+62P41//oTRu8lTp07h8RSef+zG4ZvHp/bhsZ5O4S3VdFxNx+WkbR4m7dND+/Q8QAB4A5aYL7+oHh7Kxwe4qcxcSLdPT83TUznb+Nj8c1nG7O+BWcSJH7d23JTTSTmdxodp+TjtlkdPp9V4Eupm7mQSpYRzwvt+mn7+/nlhbeH0dn/3bGFl/+3q4bu1oy8r+18Xd9+v9N5/3/jt/eJ/f1r7/ePyrz82f/++8Xp55+3y9rvlnXcLW3+CKv6++cfnlX9/XvllcfOvnd7K7sH2zuHO7uHu7uHe2c3VXTK66vePLy6Pz6/uBiNEWUEJYmSQDlKUMyWF0dJaaV13BQlelNG2ja1f1F3xmQTmKs43jS8ruMEcwFWFIMvIghchKO91KLUvhQ3SBmk8t166KKxXPipfduTmoEQM0kVunLBOei+cFdZLF6myhdRYGWa0sB7QK0DZGs+0I9JwY5i1WFugXB48tZZaT5Wl2hKtuHXMGGYMs5Y5S2G23jimOmwDCQOwYewefhZAGqpf5h33DrDKrYXffH4oX6pQ6RBVmDnVwfPgRRlE8DpEFYOJz/J4bmjDxc7GEoaQXophW1WqjGbmJ8++1MS6iaB0ys5nhvWUsW2BhKEpZcvoq9LXpa8rV5eurkLTBTnmCar5v+885Dg3ouJkXE6n1WRctk1s6rJtfF26unw1+Xs6/fth+vNp+vPp8T9/T//zc/zzZ/PzZ/3wCKsQ53e2a5+e2p8/m4fHZvrQPjxOpo/tpBvhbR4emslD9Zwsn9QPk+Zh0kzG1XQMo+7zGcL5WhowhGI77hbttQ0QZgfsp8f28Ql2ZDQ/n+bieb4MrpxMqvEktuNqOi2nUz8ZA7DLx4f4MA2zCGhsx6FuXF0DnUKZRJRKimJta+PLwpf98+3Tu+3lvbdLe2+3zxdWD7+uHnz6uvnr981/f9v85cfOm6+bf/zY/GNh482P9deru38tbb1Z2Hy9uPNmYfe3he3fvq798mPjj+WtD+tbC2uby2s7qwenB2c3FzfD+6t+/3Y0uri9vbq7v7q5O7u4ODo+vrq+SLLR3eCOSiGMNt5p7+AXE75rk5hu8OW5mnrWbGWpOzu3NAFiA1F5L5zjzs2K0q4TI12pfTmvD5k10jsZQH86bhyzAWtLtePWCu+ps8RoagxVBkuDtSPaAoS4tUw7Igw3XtrAleXGM2OZtUgZBPTrLPOOeQ+PiTXEGGoM8w76Mf83Gok0M+dpxqvOceOItEw7Zj13gc/Yu8Oq7Zi/A7mLPJQyRB3DXFQLuGbFZ2E87w/PRxFtLF0H1Fmv64X5BC1cO+t+6ViaGGH5zvyGJr6uQ1XHbmJpPuhb+raqJk1smzDuZnrnpB1nI0EvS+XnwaDxODRtOZ5Uk0k1bqtxW7YNHL4qX7VP0/HTdPr308PfP6d/P03+fmp+PlZPD+XDtHmYvrwL5Xy+DlysdvLQjLsxgvbxsYKdsZO5qTVtHqbVpK2m4+ZpCssXX84T/eN/Yb/OTADMf9BcM7/cLvVycSOsva6mU9jsDhCN00mYTjwMN0EAaDKN43FXFxmDhbCxHGb5xy/f3n766/Byb/NgcbX3aXX/8/bZ0u7Vyt7VwmLv9dLeL8t7v/3Y/vXH9uul7bdLW2+Wt9+s77/bOnq/cfhu9eCPld4vC9u//Nj8fWnnr68rb74uvN/e21xZX9rZ3+4dH1zcXJ/f3t4Mh9eDwcXt3eXN7f7BwadPn1ZWl88vz277t1wrYTU3RrjOZVEvZBucWGYW63vOtZdADlH50sbalTVMrkvvhfc8eB68DFGHUoWofBTWE6WpNsKCzvTMeWKscFZYx2wopMHaMGO4c8QapBXRmihFtaHOY22wlNxaqjVRGglFlWXaUWmostw6agxSBmtHrC20JNZQZ4jRcDDviLPEamINs4Ya+K8FZqbKEmmYdkRaqgw1uiNhY5i23DiqLVGWaQMzD3PEKheYtsJ55aNwnvvAnZfeQQ0M4JQ+CO+ld3M3SwYvYxDeC+9UCLasZjmQav6ZP4elY+lmz3ct6wo0bWXL0pUlxC18BUq4nRsKYEHZWRd3Ph4EP25Ord2sX1X7ug5NHZsajKhQN7FuAKWhruZYDXX9qn6Ytk+P484xemx+PpRPk/Awrh+n46eH8eNDM50202n7+NA8PtQP0+phWj9M6umkGo/rmQfbPDy0D4/VdAq+WT2djflBlTzrBb9sCv8jlwPTDG33yv+xmjGOx/8Dt9Vs1KgG2mxaP279dOImLUC0HE9i2zbTh2ZG5uD+6Rhj094OhoM0G2Z57+hwZWt1/3z37O7gYnB4PjrYOV/dPlvZuVhYPXiztv/7+uEf64d/ru2/XT98v7z7x/LOm6XtP1b3/to6/rJ98nml9+fi9pvF7b8Wt96t7n1Z3vn2+cfH//7Xf39b+L53sN87PLgfDe9Go7vR8PTq8ur2JkmT/V6v1+udnp8WBBGlqFZUa24dnF6uqeGCMk/e2aqCeJCtZpZvWatQQmMG3FoToWPsuHPMOxmjAJoFMrSWajevIZn2SFkkNTOaO8utR8pgrajWxGhsdKEVVgpLiaVkAC2tqdZYSiQEUYpIhYUmUhOlqdbMGKwUUYZqW0iBpMRSU6WpUkQpbExhTK5UoTTRplCKGIuVIdIA5meItVQZohUzhhvDjCFGE6upNlQ5Zp65HbiXWwu7b2B6aQ5IwOpL16qrzH0Q1nPneYg8eBH8sxKeRTJA96oyyhh0jFDcQlfJ1ZUpg53Vn6YMtopAsPOSZE6eECDrvIYydM3YqlIhqDLaup6tdB2HpvFl7as61JWroi0rX9ehaV1VhbZ+mQ0G0/RVmE6qx4fm8bH5+Vg+TuLjpHycVE/j8dPD5PGxnU6aybh5mLxo/jyArVxPJ+WknUOrmTzMiuZJHD9U0+eR6Dge+xfZSwDqvJIObePHrZ9A8+p5+HCO2DluXz7uCBkyPeOxbRs/HsOq7mo8iU1bNeOqHcPwfphMnmuDdnx8fnF4etZP0pvB7fru2sHl7tntwf751tn9wcHVzs7Z+vHdVu/i+9r+69X93zeO/lrtvVnp/b6893px+/eFjT+Wtz+s7HzeOlrcPVna2P+xtvf9x+aH5d1Pq72vbz78+l//9V/LKyuHx0eHx0eX11ejPLvu35/dXN0N+mmWnp6enp+fX15d55gQpYhSOWOQBOLBd4FYmH15zsqWNjbgCc2CDbVwgbsAdpH0QTgrrBXe8eCF90xr4RwQEbOOzspLAEYhDVFWWsetJUpjpbFSVGuidSZ4IQUzpoOlkkQqLDXiEtBLtSJKEa2w1lgpohTAmEhFlEJcEKkx14grqjSVihiTKp0rnUtdSJ0LlQlVSAV/O1WaakO1YcYyY4FRsVbEGGINccDAAZAJe+Sg9OXesZegNZYb2zWc3LOWlj5IV3a9Iheli9yXIkZRRh6esc2Dl8ErH2QZefQidmkqE6OK0ZSVbypbRRO9K6OOXkVnqgDxekhc2rr8Z3MIwp7ReGfKAHaXritVlQZeVlZdTrhqYtX4unRN6WrAfOPbJrR1OW5jU/uqsrGMzbhs2lfVw0M5nbaPj+3jQ/0wbX8+NE+T8c9upVrbgfOheXpsHx7bp8cOqI+T+mFSTcDLGpcTKEon1XRcTyf15KFsx9W4W2NZTh7CGCYPxs9DmONxqJvQTFw9tk3r2ol/EaeeG2Igp6uHSfU4LafjctJW00n78FhPH2LbTVq7urZ1FcfjOJ7G8bSeTGMDWwUq39b1w7SctrYubVVSJWJT7x0eLaysXt7df1v6vr67cn53sL7zbXPv++H5xvn97vbZ8sr+172Lld719/XjN6uHrxf3flnc/ffy3uuFrd9Wdl6v9d4v73xa3fmxe7yxc7S2trewuPl5Yf3DZm9hYfnTly8fllaXeocHvcPDi+ubq+vb+/4gy4thXqSYXl7fXV3dDAbDu36/oCwnlFurY5QhgK+jggOVq7q50BJcIhtrE0oToQXS5Yq68884pp10UYbAfEen0nthHUhHbi0zbs5jRGmiNNeOG4+lJlITqbFQRGmsZM4E1gbB80oiLhHXhdCFlLkQSEmiFDEaGYVkB2CiVKFkIQUgvBACCQnci5XOuSLKYqGRUAVXmVCFUFgoIg2VminNNfzXCtNJXOYssYY6y6zjxr74KwzVGitFjeHO8ZlgFqAggGk9fJMgbODWSR+E89IHHaIKUYTAg2fe8RCkj/Aa8SI+2YmaEMEIMKGbBzRlNNHb4HXwMMNgYCqoLCFTbec9oTL6qrQxmuC1d8pbG0Ooa2jbuLr7brB9NpR1WdahrmwZfFUBRKvxOLZNqCtwgE0ZXV3Gpn7VraiZTqHxWj9M6ocWmi71w2Ty99P452M1HVfTad3tgJtU0xac3hlWJ+VkXD1MmscHeLIaTyrAajuJzTg249i0VdvWk2k9fSgnE9924wiubGzV2mZsm9a2jXuh718U3G05beO0jZO2HLftw0MFg6njycvw3fyNUMH7pvFNDb9naGtTBm41VcJX8eDk9Pvyyu7R0cr22sn18fHF7u7x4kbv0+rOh9Xd99tnP7bPVrbPlveuFrfOP6wdv17s/bK49+v64V9rB2+Xdn5d2v51efev1b2vm/sLW4eLq3vflre/bvWWlta/fFv4uH+4s93b2tzb/ra42Ds6OTo+3d7e3dzevri/SzBNEc1zNEqy/mg0zPI5G8CJokPQ0QPSdCghP6B8qX1pQqW7Ey5wH7gL0gXlS2E901bYIIznzlNrQE6DDAaNKpxn2mGhiTRY6IJLJCRIYiINkYYIUzBJpUZCZIRlTORCEWmIVlgqLDSSqtAql6JQkmmDpMylyDkvOC8Yw1KmnBVCYCkLJXMpCvgS5xnjGZcFV4grIg2WppAaKQPoxUJjIYkQVGumtdBWACCNIUYjrajpFDgzhhsrnKPWUGOIUh3BWsvnfDtb4MqMYcZy7bntoMtfgBnqAgCqdFG6IJwTtvOZAajSeem89gGMgJlB5Yx3OkQ9n+abYXWW3CxtLLV3royhrmwZbRldWdoYfVVCC8fVpW8raMNCaVpWjS9LeIGO3lUxNjUcvipdFX1T6dLHtn0FqrWeTKpxG9q6nLbVLIU4D0zUkxk2Zq0h2C1W/V+FaDkZN4/T7sVQKDfgZdVlW9fT8eTnU7erohn7ug3NJLQT24xt2/rxLPAx/sc+jnLSwt2+YTKwGne/WAUjxU07M+K6trUrq9mN2OrQ1mHcQORaBSedUc4SKa/6/eOr86Ob05vR3dXwfO9s6fvGr19Wf/m8+uvy/rudi6Wd85X967XN00+rR28We78u7P2+cfxx6/jDyv7vCzv/Wtr9fWX3r+Xtv1Z23q/ufl7a+ryy9f3b8ufP3z9t97b2DvdXNjbeffq8url9cn7ROzi8uL4a5FlCWUr4KC9GRZFSknMunOPOwrVcOCecFc5IH1To9i1IF4Xz2gflvJklcoX33DvlvPKdPoTdpVgrag34QPOzk1tHrSezEhFLjZQphEJcIq6oMlw7Kg2RGnOJOMdCFUxmXCJlCiVzxhGXOWep4KngQJ5Qu+aM5owBJnPGCi5yKnIhc9nBFUuZc5FykTOBuCqYzJnAyuZC5UIhwKqUzICKlkRIqhSQJ5GKSsuMJXOlrRRWChuNrUFaYaPBdgYwU63BmgJgU62pMtRY4iy3lirwBey8rBWzQJVwfm5ZwT/EXEtL56R1ygeAsQrBQEZq7v91Urm0sbSh42ETvCujK4ObqeLnhGNZ2ap0demb2lWVKytf1bGufRldVYYaWDTYEGwMZdPMBllLV8ZQN68AdbGpY9tUk3HzOG2epgDU8eNDPRlX47aZjJvJGDYVzNfMdKP3k/HLVVGduzueVC2kq8bVuG0fx+PHcfPQjn9Om8fprLaehmZWwY5b3fzPJR1dMLpbNtmEcRvbtmzH1bhtppNq3JRtNxNYtuPOlKvrAL9V04bxOLRNOWnr6Ti23dZpW4YUFcM8yxnLOblKroc0HZDBau/Tu4X/9WHpf3/ffrO4+8f68ZfNk4Xdi5Wdi4WN0w9Lvd+XD94u779f3f9rpffr6sFv3zf/9X3j34tbv//YeL24+W5j78fG/srixsLG7sbG3ubi2vKXHz/2j09OL68u7+5vBoMUFyNUDDEaYtzP84TRXAo47UTw884h1Zpb07VYjJeuy7LLEEyMNgZh9NxHUdZJOyvbnIUajxrLrePGCuOo0sI5amwhNZ4Vq0ioTCisNYM6UykiJWIcMw7bFRGXORWF0LlUI0YTSgCNKWcpZzljSAoMRawQGaUZpQXnGaU55SnlKRMZB9ZlSIhC8EyITMiCyYLJjHAsTc7liLKcCSwUUSoXIuUcK4kFx7Kzr4jURFoiNdUaKmSkVaEkggda5UoiozvQWsOcJc4SpWHVBrR2qDHEGuZsV71bJ62TxqlueDhw46jR8/p2XhK/RDWMGXTgDBGum9I6G0rtg/EvGTXYGIE/bQwGwttlaapyFsUpoe8KOzRdXfuqClUMII/LaKvo6lI5q5y1PsSqgm5NqGtXVq909KGuYlPHtg5tHcdNmLbVZNxOpwDUsm2acVu3TahrX9ehhUVyDSxThFmBl2v1Okqsm1jDKo1m8vTw8DRtH8bN4ySOG6ihfdP62dquMG5d+w9GdTO7DAZtfVO7poltW42nsWliU5Vt0yEQlkeOJ2XbVm0LN8CL7dh1Grgt2ya23bSktAYxmjOSU3o97N+jwdHN8WpvqXexurD1x9fN3xb3/lzbf7t2+OHH9ttvm28Xd9+v7L9bP3y7evDX2sHHha0/vm38a3Hn39+3/v1t47eV3bc/1t98W/1z52h193h776TXO93f7G2ubK3uHfTOLq9u+sO70eh62B+i7D4ZjVBxn+f3qEg5K5QcMZoJzq0V1kJVBhUmNBipslQb4EzhnA5BeaedVfOK1DnpHOtONcudZdZC11EYL4xnykJFirQiymChATCFUlgrqjQWikiFpSqYyAnLKSsoQ1xioQsqU8pzwXPOcsZyxjJGCyGQEKCTcyIKJpGQ8NWCsYzxhPKMy4zLTIiMi4LzjLFM8lzynPGCScQVYqoQMuW0EJxICRyeC4WkQoLP3WYkNJGGKsOMIVoTa4g1hZLYaGR0oSQyutASnsFGY2Ow0VgrBpWtNkxpbi13tpPQoI214dowraEP9EIzmxclgxPWcWO4c8J70fGwE9bJ4E2MEgBsHeTDTIywywJA66vSxgBYhaPr3JbRltEEb2OApXywn8RBcKIqIfDgmtKX0delC8HH2H21rmxZvoJgRGzq0NRx3IRx7cZ1BJSOG4BrPW7rtumas+MmTlpYKN5Ra93CNpD4PIPb+KaNbev0CAURAAAgAElEQVTrpmza2DSxrsq2gf2xgEnfNL5+ZtH5asmXe8B0jDDc5MElq6uybWLThLobI+4WUrVtNZ2U46aatNV47KvK11Vo69g2sWliXYe6Dm2rfCBCMCVzRoZ5enhxdp3e9S62D6+2zvv7+xfra4efN44/re2/XT14u9j7c3Hv/eLuu7X9D9snH9d6f35a/NeHH/9a3H6zsPV6ee/9cu/zwvbHpZ2vq3sL20eb++f7hxcH++f7e6d7u0d7u/t7Vzc313d3/Szto6xfpHejwSBLhrhIBBsRnBKSCUa0IlIxpanSzFoZPJxAkCWaZ2U7kWatcl1qgmpDjOXOU2O58+CjzutPBtUgV0RoqgyzBkuJhUJCFlxgrbDWRFkkNJYGC50TkWJeUJETCto4wzwjrEMmpSkhz3KX8oyKEWY5FYirjNCcsYyzhNCE8BFhI8KGhGVMFExkjIOIKDgvmCTSIKZyxgsxK2jn8OYy5yLjfKaxJREagIq1AqAirbDVSCmsFLWGWoOURDOsEuOINcwYopTQlilNpeLGSNddAec17Vw2v+wAdXERALB3zFrqLPW2w6qx3Hjpwlwzz7lXhgBelHIBNDAcFho/IbpYgqx1ZYQnu6UcVQX6FrAaanCbgytjbOpYVx6wXUXXlLYqX/mqjE1dtm1sm9DWrq38pImTMax4KWcQbcZtN0o3bmCUFtIbVduUTRObNtZNaFrftnHcuqZydQW3PyjbcWya2DRhPpw5H0SaLbyaP/Ny1PBFsKP0TeWbMrRQc8/f27i2W0INK7kBn76Ktgy2jr7uutVhtoNLWoslJ0pkjJzeXu9fHPbO1vfOV+7zy9vkcvt4Yf/ix+bRp4Xd3xf2fts6+7J1+n337Pv2ycelrV8/L/7r28rvC5tvVvY+rB782L/Z27/Z2znbXuutbvTWtg+3tg43Dy8P9s72dg93D48OTs9Or25vbkb9m2x4V6TDPBvl2RBlCaMpoYiLgnMsJBWSKc2kEs7x0J03ykfpSnCe5ueTtA7SiMI5ZiwyLle6UJYYh4WBDiowJ+YKDsQkFgpgBmISdC/VJhMyZSIByUpFRgTiEgmOhCyYyqnIqSgoKyjLGQOs5ozllBdM5kwmTKSEF0ymhKWUpIINCRkRMqI0ZTyhPGUipzLjYsRowmjOOeKiYDKnsmAi56xTzkSkhKdM5EIllGdCFjN7GXFFhJoTKVBooSSaVbbwFxVCFEpibZAySBsK5rDSTGkqpFBGaMshTWE0MRprRa2l9rkS7iAKta7WzEL6ylHvqHfCe26MME7aKCx0azt5DBk4mJXvTONYau+0dyZ4V5baB+289t4Gb6K3pfdV7coKbuFpYjTBg4EE8HZ16WYuVAD0xmir6JvK1eWr2FWeTWjr0NYQMi7bTjoC61bjcdWOy7YFewpK3lDXsWnKcVNPZ19qO3D6pgqz5XG+hl3SpasrU1e6qvSsO2yqbnWInWUpfVW7qpLB6Rj+EVWfRathIBuq5fhCcru6Bq3vmyq0ta2irYLt8rQlFPG+qrX3RPKCEaJEzvHZ7cn+xebhzc716Op6eH5yu7l28KF3ubhz/mn96M3m8fu9y6XTwd7exfLCzm+f1/71ee2X71u/L2y9Xdr+uHG0uHO+sXG0urj5cWHjw8cf7z98efdt8UvveP/o9GT/4GD/4Ojmvn85uL9Oh1fJ8C7PRijPKMkoLbgkwlCpMZdEStrpMc1sF81RPjDnqDXMO+YcNwYKV2YMd5ZaUyhZKFVoTbQBfYulQbJrdVIF7q6mwmAukRBUa6p0AawldE5FzlXKxIjxVMiU84TSfCZBM8pSxnIpkBCIccR4TihiHHGOuSgozSnLmUooHyI6ImxE2YiyhLIhJinnKWcZExnhORE5FSkhGWMFY/CdMyZyITOofoXIOE9n1JpQnjKZcgFNnYLJjIpC6VxKJCUkNIB1570iohRUxYUUuZRIa6QVEoJpzY0lSlHVdXq5NtxYpjXWGltDuowHaOMuB0KMIUZDOhKkNXWWOsOs5taC7pUvIMqd5cGLGJixygfpHHTdtHfaexMi3AJbxSiDV8Eqb00IuitxownBBG+huPV+httyxsDOlt5VwZQB0hevYHQgNnVoKljBBPRVtV0csRq3HTvVXeipk811HerGN1U5bkJVAua7ZZl1FZs61A3TRjkPP95W0ZSlqZ+xqqOfBbg6doUkOvRCfdPOPXEQwx1ogZkhWtm083yFqyu4AvkWLg1xHtdWIfqm1SEq52wMSZHfp6P90+P9897x/fbxYPvobv+0f3BTnP7YebfY+3X95M3m6fvd0x9n973T+6PL9Oh4sLhz8X3rbGH77PvawbvF7dc/tl4v7Lz/sfluYfPdj/X3r//65e27N9+Xvm3v7xydnxwcH933h0lenN1en/dvr0fDQZ4nGAM7Ia4w1wUVGWFwwhGluNVsFrLjxswCeoaYZ8HGrSVKYa1BEFJniFLcdN1LrDRRkiiVM15wDpUnErI7oTmfl4Ip5QWXCeVDSoeUjChJOS04A0c3ZTQTLJeikCKfYSynLCUkYzTBqOAcMQ1ATRhPuUgYHxRkhPmI8CGhCeUJJikhueBYKSwEmnnFKRMjQnMlMsEzKVLBwHzKuEyZyLhIoM0DXhSTKVcZF0hwLAQSAiQulrJrJgmBpESCIylm5vAsaKVk5x5LSaHQkIoohZWCHCU3hmrFjGJaUXjGWe4cm4lkwK0ITjjDrRbGCmNmBoFTPsx1Mp2FMaS3KjgdnA4e+j26jDJGEbyO3sRgYtQ+zEg4uDLaMmjoxDo785DBnfI6OB39jITKV76qXSzninlGpG1s69CUsa1iUynnbIzzdOKcXUMNRlFVtm1sxmG2kwqUqo2ltM7G0sZoY4DXA95mwjXM4Qc7cm0sfVWZ+plF510siPI8IxaWylZ1bFs/4/CuJVWXcdxAiWurbp2nqWGJXhXqRjl/enn9Y3np/Y+3vdvVzctve9erR/d79/R6/3517eyX9bM/Vg/fr/Y+H1xsHlxs7Z6vng72jm73epc7Z/1e73xh6/jj+sG7pZ3XK3tvPyz89m3548dvf31Z+LxzsHNwfnB2fXZ6eX5xc319f3/d798lST/LEowHeT7I85wxyMESqREXEOWjWlMtqVbz5j42GvIA1FlsNIQQuLVUGaYcM444+3xWKYmlAEcXmKcQArqgmeCFEAXnGSUppUipXKiU8QTjhJKU0YSSjHVCt+A84yxhNBM8EzzhNBVsRDpMDjFNGB1SknMxKkiCSC4EfIcRIaOCZkQBXBPKE85STlJGUs4yxhJChhhlQqRcJpQllKSc5YIDwWac50JmgieMppwVTGSEZ5TnTGZcFlxgKXLKEBdw0SFSI65yKgrWPVMI0RnFMwMMiJcZM5P9nWBGSiIpiFLMauktM4oZhYXAUoK3BMd8/bpwllstjObaCGNFl3O0wjvu7Dx5wq2V3qngVLAqWBW6OxXNUpBeBa+CU8HPWjsRLCgbgumYLKjggEJNGUAVq+B09L4pfRNflVVTVs2LiHDVQbGNsS3LcVWO63nev57N6QBWXdkN7EFzKdSNr+B+J2Woa8CqKytbRheDj8HFbtgX8ObrCjLN0A4FEe+qysCgSVnZWOoA9lI9v5dEt6cnllCjw+o6AGTnpzXQay5NGedim3lDjJLe21i5shbaX9xe7Z2vH/f31s8+b118ObjdOepvHw6+7dx83Dj72Lte2jlfWO193jz6vn+5vXWytXWysnW0sHuyvHe6unu2sHn0fnX/9dLOb79/+N9v3r1e31npHe/uHvZ6p72dw+3ece/i5ury9uZ2MLwdDIdFMSyKy/t7JKR0EXGVM0GUwrLD6iwcr+a2JGB1Lsaw1VgpKg2VliiDpEHaQMgeCYGlIIojwZnSTBskRCZ4KjikF/JZC3RESSZ4wkXKeUpJSroD+i45YxmlCSGA1RGlKecZFxmTI0xHmCWEJYSljOZcZLTzhxOME4wzSnPGRwXJME8IHyAyIiwFiBKcMJowmgo2ojTnKucioxR+XIc0zjNGM8ESRnLOCt45z0iqgquccSwE5gIxDjVzTiW4ykRaIk0HRamIUtDXxVKCIoDPBwmBOAdGxVpRJYkSVEsV3AyunVcMiAUjamZBSW4015pByspoZhW3mlstnBFOc6uk73rjzGhujXAWnpHPC2sAq156Z8rShKi9h2ATSE5dBVMGHf0cq5CC0iGo4HR0prSvYllXNYjYOVvCSR99HWJbVpM2NnWo63LclG0dG4BiBVi1Ve2qGvpLYFubELV3rizDbH+8r0pfxlBGuPUDpL1cXfumAtXeYTiWBjbQBgipV9oFG0tblpDnglpu3umaH8DAKgRXlqGuQN/r6OcWH7e20DwXTDhvQsmUGeZFzop+fjtio+Phyt7Vu+O7zbPh1tbV6+Xj1xtn7zfO3m2evd88+7R28HX7bGP3cnNl/9Pm0Y+9k83Dy97excJy77el3d9W9t5+XHzzdenr2vbq9v5W7+Rg+2B7s7e5f7J/07+9uLnuJ+nl3d1dMrwZDi5u7xDvCCGjPGcMS0m0ZhamOuckqajW4KNkgneNCq2o1kwbJHUhdaE0UgpJQeZOjORYCCoVEiJjNKU0B26kBMq8gvNkhtV7hBNGU0qhQQqIBWqF8nJI6IiwlIoEsRTRDLOM8IzwFNGc0IzQQZ7DixOMU0IwlxmhI5SPEBrmeFiQUUFzwnPKE4KHBI8YTTlNKc2IKJgAlQ5FQcF5TlnOWcZJSkhGaDHrEmWUZ0TkjOeEYi4KxnJGC84LJhBXiKuM8IKBDO7SFy+iGixjDJT/XP8TrZEUREGwWRAlkGRUS27NHJ/z/g18H2YUN0pYDZ0ebg0zCoA6f8CtFk5z+Hfshuat9EY4C0swXlr60neJKMCqCV5HD1i1VdQRXChQy1H7oII3pXd1fBVi5ctqZhdVLw8bw+zJxldVaOLs6F7pYaVIDK4sXVm6MpoQ4IJhY4R7H9hYQmvYg3CtKvi9fdPYKmpvTQDTrApV8/KWpPrZWPPKPydL4ABSNS/KXRWiDtGW0VZxpii8CjDYabk3KnphPTfOxIgEux7c3abDAUkO7ld61x/3L5cvBluH/Y+7t39tX/21cvzL6sn/s37668rRn6tHnzfPFlYPFjYPNg/Pj46u9veultaO/1o9+LDa+/J15cPK1tJWb+vguNc73N076B2cHl7eXd2O7i7vb28Gw36a9rPkZjgY5hgxBZVYQmnOGBiPREphLdeGKc2swVplnOWC55x3YR2gCyGp0UjrXMpcSaLV3GhBQiEhc8oRkwWHBkl3uuecYSEzShOME0YzIUaMDwgZUjKa8WqKaUpoTlmCUIrJCKERoglmCWIpZimiKWajggxzPMxRinCGyX2a3qcpADXFuKBilKNRUdwn6aggOWEpIgUhKUYpIQkhg6JICEkQHhU4xSzFLKMM3g7kjOQsCDU3nxlNKbySZpQiLtA8ukhZRllGeAZVNKVAxQDRecIRNHbOGOIcnOH5pQ2EMZaCakmlIErAY2Y01YpqSRQ81sx05QlYBlDiUi0pAHV2SGe4s7OWm+NGy+BgY6OYZS3ErC0Em9yhQDXB6+BVcCYGE4MOrmvwxKh90H5WtZbhlSsh69Q5xdDJfYlYV0ZfNb6qfB1DE8txFdvSVxBxLHX0OnRlMbCxK+FHwka8bmLLlsGWEZJ0KgRdliaWyjl4lwkeUlpyPn/ovQlRuaCck9YoZ7sZ4tkYlA7RxjgP8cwrW1uVpvQ6wtFVC2A76TIybaUPpoyFpH2U3uN0wIcX2dF5cnhXnN/ku0f97yejtZPh5mWxu3vzce3s98WD35aP3u1cL+1d7u2c9PYvtnpXPzZPP26cfF4/+rF5tLq2t7C6vbC1t7Wxvf71+8fe4cH+8eHuYe8+7Se46Of5xd3tCGVIMCx1AXqSMGwUN0aYWRtQG64NUQprhbSCeC2INzgFAZa5FLmSqRS5kkhKEK5EaqBruAqkmGeUZ5RlmKQYZ4SC4ATMDCm5R+QeIeC6hJCc8lFOEkRzwpK8AE0L4EwQHRVkVJAEs36OBgUeYTwsihFCw6IY5PkIoRFCCSLDDA2SIkE0KViCaFKgNE+kJkKxYVHAu+BCACydwLWAECiSsZAJJQkhKSZJgXJCM0pTSlPKEkRT0jV44dOY8T/OKQMhnTOKOC8oy2fKvLtaCZ5yhqSgUhEhCeNMKCh6u0+VcyIllQILhgTDklMtqJZYcqI42EgAXWY07cZoJRwdqRotrVXOCKvlC2ZmRlOrmDXCOdUtgnSwnqorca0VRmvvpDXCGemtDg6Y1gXvYwhlsNHb6LV30lvtwysTonlu1Hpfx9hWvildFUIzxyoQaenK6KroquhicMG74H0ZfQl5xcrFYMrgqtK9mOp63gpZBumt9FZHr4LXzwwctPfaB1tWXYQ9eh2DCVE5r5xTzkO2S1iI73g+m3uCFXhQf7u6gpWws0U73pRBOauDVzEwZ4V3OkTlPJEKS3F4dX42vEj16I5enw1PzkfHV8Xeeba2f7Oyd7120F/fvfu+evpm/fT91um3nbOVg6vD9YP1xf136yd/rB683Tj8vnO6str7urb3dXX7y9b+6tbB5sL6wuHlee/k6OL2Osf4PklGCN2kSUJIwRmRKmdshElCEJaCSkN411+lUjNlqTJUa6wVCOBC6lxIpDQ2CkmBJUeSE62Is2CikFlhBqmgjPKU0ILJBNEEdSXoCBfQKMoZSzAZIZJRnlE+a5mKBNFBhoY5ThEd5fkgy0c5SjoWJSNEsVYpIkmOMkQShIcYDVAxLHIA4QChQYH7ObpPi2GORwUaZGhY4Byl47Fsx25YoGGeD7M8KdAoL5ICJwVJME0wHiE0wGhESUJpH6ERoxmlGSYFZQnGQ4wyLlIqgIGHRZESkiCaIJIRluLuj8oIKSjDnGW0Qz483/FnN2DA4YqAOM8pI/CZq1kOWQkiBJWSSNmN3XZqRRClmNZMaaYkU5IpxbWSRkmrOQSPjaHWUKM69BotjOFacaOlNcJAZQuZRwN3YNDOCmu41sJo5awwmhklnFHRgY1sgrczeWxjMM5bH5yPr0A3z1JOMTTBN8HW3tXBN12rZx4ghrgj+LomeF/Gsq4ixI7L6GJwVQlTufCC7ocFb8tgqyi9NaVXwargTFWZspTOam+V97osZ7RpoOJX1s/jl8p75bxyXs7GDucr21XovqGOTjiny1KV0cTSVKWOzkSvo5fBiRhUCHDvU2GcdP4uG10kZ/fk7jK5ORsd799/Pxp9O7xf2b9eO+rvHA22tm++rpz+uX76cefs+87J0u759t7F9u7l0vbp542DrztHq+v7P5a3Py9uflza+Nw72do93tk9OTi5vTq6Or++vysoyzBJMM45zyjFUjKtC85zRnNGUowRkwVlGaGIcswFlYobR5RCs2mVXCjocKSMFpxjKZjRRCmsZC44EgLKqo5GqEgQLbhEXKW404eF4IVkOeuoKcE4RTRFNKVsRMmIkhHGg6wY5p2+HeZ5kheDNB9maFSQQYYSTJk1gyxLC5QgnCB0n2f9Ige3bFgU/aIYEZpQ3i9QP8+GeT5CdIBZgkma3Y+y/qAohkWRFHiY5cMsH2E0yIthjsDcGlGSMNrHeIBxwllKaYZJTmiCcEIImM8jSuHFGeEp5qOCQkMIPC14fUpwCmmwWcoqhxkgzkA555x3CplxzDiEQzolrCSkx561sZDzXhqRigpFhBRGC6OFVkIKQCOZNYGIlsIZbuYQ1cJoYYywhltwrQw3CogUuBTUIteKa6W841bP+z0meO3s/MXGe+ejdeHVPxo7VXCVd6UzpTOlh4E9gOs8kTw/AIqhKiOM83hnYwDNPUfpy7d0CAxOOCOcEd7LABObAFEPokJ6q4NXzkH9rX2Q1mkfZHDSW+kMfAfprbSGGcssVPZGBTdffqVD0DHoCNOGQUQvygAO+2yNgJPeXo+uTu6Ob9L7VA3Osh9n+ZfzdGv/ZvO43+tdrx0NVrcvPq+dfFw7/rp68H39aHHzZKl3uX50s3N01js6Pzi42N45Xl1Y/7TZWz2+ODq6PDm+uji+vjy/ubq8veknyTDLsZTDohgVCAtBRNdTQUIkCCW4M2C5sdI6KhWRuhAcC1EIkQuRC5kRXjBZcFlwXnDgCpgC17NBFpYRmlOWET4scEp4hnlORYrZMMc55ymjCSEJISmlKSUjRFLCBwUaYHRf5ENUDLIiIyxFNEFkhFCC0ahAgxT106KfFYMM3Q6Gt6PRXZ71UXGbZXdZ1i+KEUIZpYM86xd5HxX3Rd5HRUJQRsgA4T6md4jeJVk/ywZ53k/zYYb7aXGfFX1UjDBUyGRYFH1UDCkeYHxfoCFBI4xSgjNCMkpzzgaEQLd2RNiI0hFhQ0wHiAwxThhNCE4QTgkZIZxRkpLOkYYyOKM0JyQlKKMk7xIaLOcccY4YRYKBW54Jnsvu2gfoxVIWnGMmOsQKOT+YUkIrLgWVgilJpZotzRBUSwCeMJopSaWA83nmMHekqpydAxUeUymE1baMqjvDrfbOeGehZ+Os9s56Z7zrsNp5x9G7Krg6uDqYssMbHK4s549nHPuPxx04n18fO4/LQ4zDqeBUdGrWWVb+mSFncS2ngpVeK2dB+napOijqrGbeqOC41fDXUimZMUQqoiSzqpvbdE54J103Cyq95cFSb5ibuaxSYMmEM0TJfjpK8KCQOQs0UZfn2dpFsX1ZHJwOdy6S3Vu0v3+ztH7ydf30x/L+l83Tlc2T9a2j7aPL4/3jvcPznb3T9YOLnZ2Tze39zYPT/f2Tg6OLs7Pry7Prq+v7u6vbm+v7fkbpMC+GWZ4iTITMCS04J0qltCM6cJioUohzLACTHDoHWEqIHyGuidRE60KInDEsJBYaSjWgkYyynIqMigTzjHRABf9mgPEAoyHFA4ITTkeE9BEeYAy8OkQoxXiEUIZZimk/z4ZF0c+yfpr3k6KfFsMC34+ym1F2kxW3BbrJ8tsku0/y+6QYZMVdkgzy/C5L7/KsnxfDrBikWT/P7jG6Q/iuwPd5cZ9nd6PsLsnvsuI+R/e4GBRomBcjhAZFPsBw1Sj6CA1wPkRZgosEFyOUJygfIDTAFDpAQ4KHmA4xHWA8JHhIcEppDh8jISnBIPVnHwj0hEjOSEa7vtGI0YwzLDjhLGckITjhLOF8RHhKGXzsIIBzSqnsKlsYP6JSQdFLpeBaMSWZnD0JCzSUYKqDK5UCc8a0YkYRJZg1wlppoEmr4OwFVAOwYaMlfAnAqJ3VzsJjNXvwjNW5g2zLYKK10c/J0wRvo5+HKsAN6iJRZYS3A2LnGIZLQveDvYOurnBGeae8Vd6ZEJTzL3tQcxkAWAWgAqkK56gz1BnuLLdGeSedE8ZI44Sx0jphO/8NUngmll3aK3ruDfedEUeUIlpwp5HgVEntnPaGWUYMIY5cZ2d71yt714uno62D6+XDy+Xd88X14x+7V+ubZ0tbZ2tbJ2trB2vbRxu9063Di+2j6+3b9Lx3unV41ts/6W0f7hxdHJ9enV3f396PhmfXlzeD/u0ouUuSQZKmCCPGc0oTgjPo/jOWU5pRNqNNPi+Tuqu1UJgrxBXiOmeykCoDY5Oy7NlW6R4gJjMqEsJTzBJEhznKKEsJGyCcUpIyOkBFv8j7RT7CaIjRgOABRoMiTzFOMB7mBZDtkOBBlo0QGhboHp5M0W2S3ebFTZ5fJ9ndKLsdpvdJdp+md0lyMxzep8ldktyNkmGK+knWT7MByfqkGBJyn+e3edrPin6G7jN0n6M7lPfzYpSjEUL3Wdov8rsiu02zAcZDggZ5NizylOARKgZ52s+LQUH6GRphknE2wGiA8BDjAUYjgjtAcjakZIRRRp/bxUCwBWM5xSnBCSEjSjLOcs6xFAUjGcUpJQmlGWMpZRljoHHgQJwTPsszckGEJEIQIYjgVAksORaMqhcAVpIoASgFxGLBsRIQtKBqVsRqxbQUVvMZ9wLsO/Ar2ZWvWipn5YyHO7YL7tXcOAakdYiNbl6UdjVntC76OQ5nE3phLqHhedDic+S/xKoOTs54X3lrQ1TWCW9VmI//WumsdFYYI4wBEEKxKr2nzlLvkFICtukaw03X56BSwV7pzoWz1pQlRECgXjUxmBBhgow6TYwkSjAtpFPcKCQ4EmhE70esP2L908Hu1umP3Yul/cu1zZPF/euNrbPltZOFzbPva8fvN07fb51+3Tld3zra2DpcOrjYPrs5PjjtnV2fnVyfXg+vh/no+v7mdjS4vL89v72+vO9nlFApMBdMaQgGDQlOOMulyEWXBATdBRd1SOHAYEpBRUFFRsUQ04QxiPVknM9PypSQEcEpoynlCeGDggwzPMzRCKF+lg0RGhGcIDTM8wShEULDPAeTZoCK0SzG0M/z+zzro+KuyG/S5C5Lwcu5K7L7PL9L8/usuEnzu7S4S7JhBqxYQNumn2U3g9HtMB3kRT/NbwfJXZLdFckdSm7T0V2a3RbZXZoO82KE8H2W9fNskKP7vOgX+V2W9vN8UOSDvBgi3M+z+yy7z/NhgaAYHqGukIa/ZYiKPir6uOhjNMJ4VBSjosg5SxjLOHupgbt4BiE5wV1fanZdyxnNKIFAJdjFGSEQeC4Yg7FbLGXBeM4olpwIjjnHnFEpqBRYcKKgrJVECSLBlBLQrSVSdHSqZaE4MZIZRaWiUjIlhNbMKGYVNUpYA8DuEOEsAHV+wPPzx8rZV3OZCn2el9j7x1F6MH5t8HZWvr4kz65TBPiMXnmrvO18rTKY6G0M2lmom7WzxnrjvHSGGSWcVd4rOxe9mindPbYOphC5d9y5l3t3qNZwYRPGqhCet/J4x6wBpS2dgUMYy7Xh1lAtkWBUc2aEcIpokhI0wsldfnbe710Ozi9Hp6f9/b3Lzd2rzeP73v7V5vrR59gTJkIAACAASURBVK2rD2snb98u/a/Fg98+b/3r6/afq/s/Ng4Wj6/39896S+tLBydHZzcXd8n9+e3FydX5+e31/tnJfTrKGUGcY84Qo0RIqnUuxf9P1bstR5Jc14L1BzM2DzLZmHhkIx3xiBdRIqkmm2R3VVcByIwIv2737fd7RGSimtK8nP9/mAdPoDlmaTBYAshMpOXytfbaa+/AWub0CZbi++5Ld7nN0i60NmNDtpQ51JLa7uvQueqSdc265LAPVwrGGGq1pWDJKiUVs05Fx2xiMSnp4KeVqlM0KYF1yvvZbjEpmZiU87P1gjHK4LmzzFnmHDXInYXgmTXcGhkCd0G4AC4qGyQ6royyTkcHzoJz4Jw0noFh1nDvmPHSReYsc4YbK4yTwUnndAjaee09OMfQMutk8DI8yFlap1wAa6V3KkV8y2NiSOjTLCLQO4xeB6dzhBh0jC5lEyLGiLnqFDFHzNmUx+GFOdmUfIrv5rBJycT4ONre27ClpFp8zuFNqjziE735mn3NudcHnbaaeo29z6R0aC3vPY0WWyn7qOcee33r9/S093j0dI5yTJ9/TLTPCY16jHY72j7qPqYdNWHZzqPfzv12e7eIH2y8j3bsH25vED3utwnF88ev++t9vN5uf/3x/tevt7/eX//6+vrj/VGLvmFyNoL+RiR/Pd/u2b++7j/ex9d7u5/zCuJvKvwhvvf7rd/O/fXeb0e/n8ePr/1+G/f78fp13OYxc9/vr/U454hJu98f4Z73vdLnWW/Hm1H+///RW6ig3G/1fmvnOeZ89nlrt7Pd9tgLRmuyDy2ZbFVEGQECoeZ5hc8LfLmIH574x0/bn1/gM3Prx/WbP13/16/+9H//6tt/+N2nf/6X3/3dv/zu7//1m5/97vt/+0I/f1q+/PnLR4riKsln8vLCF6LF5+1KUNtWsWSXs4leBY85hX13M/rXWqjV5DwZTDkvnVPRY4mP+E4pLtVQeijNlWpKUY/6qpr26ExOy0SlCDFgLSom7f1sqE4c6hBMTr53GQIzFkJUMWOMGIKyBoNTwYF3OkSwgRvPXRQuSOelc8I5og1BI4IH75X32nllHdcoDWpnwFvuDFVKGJTBEVQMkVnDLFKjVHDGeeuCtk4aI4zhGrXz4Jz0AWKQzoG1YJ10TngPwU8tME8T7SNYD+7RwvVl0mYwyU/EmhRtTNp55aIOGWOyE4rRYwo6BpWimW9+zqYWzAlzNjHqGB6u8ptjHNvs2RZf58B9CTWHVmLLqZbYqmv1Ac4xch++tfA2k5R6T62mVnNvae+Th3OrIae893yM3FvdRzlG3nvsNY72cKHOvfRWWm2j77dzv51T9NZjtGPf7/f9fm/H3o/juJ19H7X3D/04xv0cr/f716/n/bbfznF/2Dzn19eJ+HPC+E0SzzuP++2cptZ5PtB4v93/+uME83i99dt5fH09f3zdbw9vegr6aUa/9X9fpy38036g85wjRXMp5mP296cNsWe7nfV2TJOtHKMcvRx72Y/Y+9xYW0Zv51HPI75NJ87AU+w9jb3djtCKzUFHg0lLJ7kTxFDuqE5CJbbZC7WXJ/L9M/30RD6+sB+u8OX75Y8/+9e///3Hf//u5Y9/+Pgf//TLf/jZv/zdb/74ixf69GV9/vjyeZP0ma0rcPAagllAyOBUikRr7b1yxqSIOZlSXG9xH7E3X6sOYZZnOgSBBlO0LdtaMCWXaygjtRFKnSEkW6vrzbXma5sgNznD/FDWgiVD8CZGX+skpXnTMXJnhffiQY9+xhikNfoBDw/Wgw3SRe4iRcu0lc5y55hx3DnuLEME66bo5WgmXIWzzBmmNUfNPRKtmEFqkFmtvNXOgkFtnEIL1oG1Ag1YK4zlzusYwTqhUaJR3nNnubPKucnz4Jy0Dkx4YDXFmbvQwenglbc6OJOCCdGEBDbMVKN6yISgo9c5qhR1jCZGFaOMHmLQOU0/75H3yD95UX+Tdsw+pVByaCXWHErytdjW7HSexoitp/7ThMBsC+VWQy3x6HFvsxCdWaipcuveyz7K0eNoaW+Te2eBGnOuvfVjP27neb8dt3OyaD8fTNtvx/F6P++3PvqHdu799Wz343i9nffb/ev9/Ho/vt6Or+f+eu73+3677bfbcZ5/W+nu99s5H+I83kn89uPX95/2tzvfNff0vt4fZNzO8XqbSnWGp2fgY9zvb0r91m+38jb30I6zn2fZx6zO36r2nvcea3kUhGM8nujcU29/kxQ7y7il8ZhiSaOHWkz2IggZJXOce0Et08WIIC/y6UV8voovF/75h+W7L+v3T+Tjipe/XP70zaff/eXLH5/Wj3/+4Ztf/fbn//HNv316+fj903dXfvmyfCEg0xg2h1UwFfymgBujQ8AQYquuZJMTxjgtJVsy1qxiwBAeVVZMmBKWonOBkMDF2dgwMbn3vv+MCuSCb+1NNRNIOb03PHUI7+oUvJPecWchBOncRO8sMoWx0jrlPNdWoJu8So2jaJm1wruJH2YsNY6j49oyZZgyAh3XRqAR3nHnhDFCI1Gwab0oxRAxRjCWg+IaudZgrLCGG5ycyb3blBaIyjplHRirQ5DecWOEMfO1SWvBWWndlO7zNUtrJ8fq4MGhtMaEaGNWLoIN0kceovABUtQ56RThkdkIKkVd8twdZVKcGYxZtL/fdPA2R19yqjWUHEqOtcRafE4u54c2nqtq8hwefKwKSK3lWkrvoVU/ahgtjfbA6uiTVB/W0bGXfZS9l/OtbTuOdhxl720fYx/j2MexP8Twsfdz9NsY933cxnHbx9E/7K97fz3qfe/3cb4e99fz9uPt+PE27vvx9fawmu6vt/uP7zickDvut/129vtRb3u/Hcf9/t7nfa+G34E6D5j+N9K8n8d+O2cAup77zD0/EljHXve9HXPv69luZz2OycnTOmvHXkePveb9MQPx0PSj92O82XH7rArqORdnnvHN2XsMlKSgixEBZADb7Ko35hhEEJZ92X744fr95/Xjl+3Tf/zx37794Ztvv3zzl8u3v/z9z//+f/xfv/7tz7/9/rd/+vj75+3yef3yef3hiX65iiWO4WtfORMWU+/ah2nJzk/DlHa+FHxP5+WkUrSlhDoFVbOl6lxVzBCS9FHHgCHoGFQMtmRXiysllIo+TKMIY3xMnJaivAfrtI/KeWmdtE75wKxl1krvZqGovVfeg3PcWG49x4ctxLUFG6g2m0JqkDsDMQjvmEHpPLeeaUsBmTITsVwbrjXRegPNlAVjNwCCuKEV1mnnhUYGiijFrZHGcmMIam6M8p5ZSzVKY5V1ylhAq7zniOAcOMsR39gbhcH5jbR2InbyofJOeaecmxdPkOgEOm4D90n6pGJUMegYdIoQHqUH5qRimE6bDnF6b4+AZEo2R5ejjcHG4HOKrbzBtcZ5sM7IcamxNl+yK8mVHFqLradaSyt5rrbp3Y+R+oi1pV7rsU95/O73zro3H2MmXmLvdd/L6KW32lsdvR37VMLjPNo56tna2dvZJ2g/9GP0+9Fez3E/ztfbcTvO+3l8Pft931+P4/U27rfb16+3++u4nf04poYuo7d9jOM4fjzHfe+3cXy9v/eCHmmM+22/3cYbm7dj9HN/bytNs7cdex69nfu43ep5y8eez7MdZxmjjj5Vbt57eWtAldHreFjnsdc4N76PvR5HPfay73mMeZLNIy2NHh+rfcZPe/dqm/kyU5NtyRTnm4MoF3VZ1cI0XcT1D99/8/Hluxf2+dff/PI/P/7uDz98e+GX//zLf/7sn/7h//n5P/7yN//rX3/981/9/t8uYv1Cn7/wZ+Ylc4Zqw6SkAJhi6sOmopxX3gtjOKI0xoRgY8QYJ4FwNMq72NusMG0uJjcdsg4ZY9Gz5kwRa9WlQIwmF8xFhQg+TIp+sESMyjntgjReoFMugo3CeuECd156p7wHY9EHHQJ4x61j1nFjpbFMaTBeucTRMIOTLZm10jmOSEBNiBKFBJACcm3BeGkMRSSAQltpLAG5ac3QMo1caQ6KKU20olpTragxzCA3hilFtKbKgHESrdCGaxSIynuOZopkiUY5j+HRvJ00+0atRlorrJHWTlpW1oMN2kUdsg4zLPkwsTBEnZLKcYYudAi2ZF2SjglDVj5Os83EYGNwKboUTQqupNirz8mnGHKebnCoJbbHUEHqLfVqU/SlzjG90mqZGzP24UePreXe8mj13HNv+c1DfgQkjj2PlsfIYw+1pdZyr6nV9xZrG30c+34ck1fbrbezj/vot/HhOI+ZhOqzwJ0wu+23r+f5epyv5/3rfX899/vRz2OmqNrtyKOXfYzz2F+PfhvjPvbX8/j6uj+yjvu8sFK/nf12TqT1+96O/t6Ammn1MZ/0drb9mCmQfJ55P/IY9Rh5tLpP5TAeZUDvqdW893Lu5TxSP2Lr8zKNYYy47+k4ZvsrtVrneqHj+Nutti6XmUGJrbvebM066NiDyXpRy4YbkfRpfSKKfCFPn8kPH9fv/vj0zV+ev32mXy78+dPL97/67S9+98f/+M3vf/2H776hil34elHrx+WHL+vF1+JT4hrBOVOyikF6x62lGjmiQM2kAIOuFGGMQJxXu1HeKm8xejOVcEzKBROTSdnX6lpTucgQhY8mVwhZ+iRdmB9B6R7qEUNAHwV6rq00XhjHjOPWU2Olc1wbiU6iFWgfhq2z3BhpcOarpHVMozAGfJA2MG25NmCsQJTWaR+Ec9QY6ZwwD4ytCphGrlAq5EozjQyQAAg0XCMDxZSeiGXWUIMcUWhkGgU6Bkil5ho54gulTGuBVqIzMQEa0GaS89uJhso75b20ThoH1mnvwVgwVqLTLmr3eMeUD9oH9EEaq3ySPsjg9TuF5qxS1DGZWNBnDBFjNMHbGEwIOGvdNMVwCjn5nF3JsRafY6w5lBxKSbWmVmItoRSfaygl1pxnydrbnLgoo8WRQ8up1zzdpt4m0+TeYilT98VaU2u5t7eydrSpDffRRy+9lb23c2/HqHuvR/8wxmhzk8W5T106buf96+32et6/3r7+9fW87ft9b+ejcVSOkfaWRsutlvHg6Hb2dozjfjtu53s+o+yPiYQ0Whqtnj0frT7spX2GB2fPt+2j7nvdj3IccabS95H3Hlt9sGh/1ABl9LKP9FgV/ZgsyceZz3PuBPGjzfhYGXus3dfqe3f9bYix9ZBrLDXPGPeoriVXfKjOVwtRQ0SJcKGXhV9f+Mun7dMn8v3361++v/zpu+dvP68fv3v+8x8//uHXv//lL//9Xzd2/Xz5/EKW718+Pm1P2mPuxeeknFs4l9650bFkGQK3jigF1nIFFCRH3IRgQhhn0VlhtArWlIglYnyfYnHgnHJOxyh8FDaADRgy2MBdgBBV8CoGnaKYfU5rlfNggzR+siszjhlHjYXglQvapSkXZ1eGWuRGK2u0Qe2ccpZpxUBxbbiyEr00XhmnrVPOg7XcGu4s0YppJY3lWq9SEAAipAQ98SmUoaCoUhyRKy0Vco3MIDG4KWBac6WpVERqBsgAqUKqFFOaac3RMEBtg7Fea6PQCI0CzZTEkwPBRuUiWA9olHVgnESnbdA+CWOFs8JZ6R14z6zlLnDnZPDgvfZh+u0Qg3Re+2RicbnYlKb0NSHOUxKCNznanHyKNkaTos8x1Jh6Sq2EUmKOpZU6eig5lOpysjHkWvIMHtcWSk2tpD37Gm2OsZXcWig5tZr6o3s3wfnWyfuppp1iuI3eRs+tzbWbb+Xr8eE4936Odu7tfrzPAez3c3+93f96//Gvt3Hr43a0Y/R56ZFjz6OV3tro/djHfW+30Y/eRh3H2M+xn+O4Hfu5j3OflWoZfdz3OYn/zrpTGL+NLxwz/1GPPY8+o7NzR84j1H4c71jNo4Va0mN0s6fe0+hxtHyMeu6hldx7ai22mkYLvbnWfRux7aH10KovNdWWSwulxtF9zaFlX6PLXkenvJVWrXy90JdVLM/sy4t8/oF8eqLPL/TLnz9986fvv/nm29//+ne/+f6HT8qo5+XlhVw3oEwJMNoGT1ERJTfJTY6uZZ2DDI5Zw6yRwXNriIL5aQbrbSwYovIegpfJqeSn1TTrKOmdDE6lAMFNKfgTVmOSweuUdIzSWDBWaBQahTHSGnBBoFMhzH6MTRmMFdoIbQXaCQCOqNys95ArLfHxCBw0aAvaSWVBWa6RGty04sYIa4kEobVEFFpRkItkKwg6cag1GEMkUIVUIVGKAnBU1GiqNUMtjWGgiJCbkFwjVYoqTZXiWs9Xzo3hSittNFpQKDVyrZnV3FlprTSGaU2t4cZwrSUaiRZ90C6gj8p76Z0wKA1Ka6S3IljmpyntMcap/1UI4s1tNilhDDYG9N7GqJ3X0wgIEX2wMbmcTYoYvc3RpuhSnBzrU4wt+xJcDrGl0kouJdeaSkll1rqljB57cyW5kkKtPpdYS2617m02eHKfcahWWqm9931ve58orb22UWtvpbVUSztH6iWN8uG4jXHf27FPIO232/FIUZzHfT9vfb/v7Rj9PNroudY8et3HOI9x7H0f4773+2hHa73s5zjvx3k/bq/ncdvbW4pq3M52jLyP/paE/NvkZBm9HUc7ztx73ed503MfdexltDJGO86671NIzP8z1hJaecuOzE2ZPfZWjj20FmtLrcVWYq9p9Nj73OxuW3Ot2lpcLVN++FpcSb7m0IqvWXknjNbBvNDLl/Xpwl6eydMT+/KZfP60/PDx6S9//vTN8+X773749lf//usfnp8u2/ayLZ+vT8/b9UIXriVXQDRQBKalDs7VJLyB6KdVQy1yZ4Vz0lod4kztap+U89J77p1OEWO0KSsXpHXgPcQA0avkhTXKOYFO2AAhEWOpNXLOu3gP1oGxEs0sjMF6ph6eKjinjFVvvwBoxSwpEaWx2gdlLVeobODaSDRSI2gEZSlXhAKRihrcUDHETcpNSAaKAVApqJKbEquWqxIcUSCCMQz0vOTs7OVI1BSAa+QaVyk2kKsCqhXTmgAQAKa0QARruUGiFJUgNYJCCZorzY2mVjGL0lphLdOaGyONkdZOhL8pYQPzn7UWnNHBmRgweW5ROHzEMJyX1qoQuLczmwHOKW/ROxOcDdHGNJMVJiXlvAnJ5qxC0DHMzKOJwZUUa7UxhJpCi6FGn33MMeQU6hTG2ZbkSnK12JpdTb5mX2vuPdYSS8695P2he3PvubXUcmmlj15bfSfV2lvfRxs9tlT2mkZxJXzoE837KL3Nhuw+g4jnsZ+j7+0B8dFzLanm3Fs/93aOtte+t3q0std+9tvrOVG6n9NiHqW36X1Plp8gb/t4O1fae9P1DZ8Pj7uft8mNdX/MppTxyEOHknNvoeS51e7tSipvMc7+Xpe20EpoxdcUWrY52lpsq6ZmrMnWBz5tjiaFCVSbo81Jx2BzWPj2tD5vsH4hTy/i8nH99O3nP/3PX/7TP//iH3//7b//4jc//8f/+bM//OXbl3V5Wi9fludnctkkWcVGFWdW6+gFKqZBeSe9E84xa4R3wjlhZwVoMSUV5xhaUi5iyBQthKhT1CFNKQvWKeukNcJbZo0wjihD0RG0mzHMWRmC8gGcB+ukddJagYYAzuYKBeRohUEGcnKmsk68aUumtbQWQ6AKuNYcNQHgGoVCBoqBZvNxNDKjViUWwVchFy6vTG4CqFRcI9GwKUlAEgChNZNcaM0eN8WVZABMAOGCStikXBVcQS5CUAkEgCq1ARAFTOsVgICiAIRLBkpoZFoTDQSBai3QyDdYKuskGolGGTdLYqa1QANowFpmNXeovFXOae8xOAwBjJXGKu9VCDJ64ac2dtKidtYEb7w3IaD3GIN9a4CpGCBF9dbdxRRsSaFml6IrKbQUW/LZ++h9TrZEV5KvybXkWrY1Y4mTV23OLuVYS2ktlBhbyr1O5yW2nEcpPZee295Lr7W/idZ9tNHyKBOu9Wgf+j76Pvbz2M/juJ3j2MdxtGO00dqobdTjth+3s4w+jn7c9n4b7ezzj8ejjm2zBfSO1TZaLmXaX5MM383rCbn3qMdE7MMi28c8bFJrsZYyHmfPO1anxH9Qa+/hbSX8+1b4ubXEluJKtiWFkn0JPjuXvPIWg7c56uhtiTYFl+OEqCvR5qi8Mynq4KmRL2S58uXz8sPn5fNVLtSw3/35P/+Pv/s/f/Hv//qr//jF//jnn337/bdEsOd1eVovqyAbkFUuV36VVjGHKlhwRnmrvBdoVgmLAqq18n5GAmYVyr0F75QP2iXtszQBU4EUZUg65Dn/jS5o7yF4CEH4wIxjxhJtqHHUOeEjRUcAhXZMW45WGLsJtYmHeQsucESmFUPFUQmDHJEoxRQyhRxRGL1KTjUwJamS4BwB2LggQnKlKSBH5KiI5JsQqxCbwgX0wmFlsAop0BAAjpqpWYsKgYqjJlIyBQwkEWITgghBFXBEbg3TSEFz0MIYqjXRiqAmWhGlqFKTurnWXCMFRbSiFrlBAjCDE0JrQKMmbo0RxjBEpvFxp3PMInWaGa2NRevQWf8oAXCa6jKGKXN0DOCMRK2MQWeMdyZ4HZwOVgeng9MpzL6azklGr1JUOZkUtbM6OJtjbDmUGFv0Oc7Gjy/Bl2BzCLW4ml2dgz7FpRRKTrXEmt+r31hzbCmPmnoJNZa9lr3OGrXuYxxjP3oeJfUcasyjfCi99fc+7LG30dvR+7Hv51F7zTXXXscx2j6O2z7O0c7ebmMidoI29Vz3NhlYGxVz6HurbyNCs600n/4hX0uePyrj8WsTtG+Bj1Z6qw+7eMyNWPktTjnBX8Zj29XfLM55dE3tW+TApBhKjq2g1doo450NXjurnNHOggWbvc1ReSOM1MFIq3Ww4M2q6aoIVXQRy3dP3/32299e6OV5vfz6d7/5+PzpP//8zR+/+/PT9cIUPK2XL8vLwjeqGFGUSKqCkcFJZ5UzyluOSJVmiIsCihqcQx9MiOgCOCeDn2LMxGRC0i4oH5gz0nvlonZJ+6StV+6RBGDGUbSbQm4ct557L7zn1hGlhbEUDTMIzlNAIpFrq1yU1hMArrQ0hmugILnWTCmmNJVAlVqV3LRctSQKCADTehWCCLlyvkox62qqYJOCAjCtubFUI5GKSL0KQZWa91PUTGkGimvYJN8kZyAJF5sQK8hF8k0JqoCB4lJzqRkAkXKTcgNgiJsACpqBokozrYlSq5SbEBPMM27BQHGlmZJcgbJWGpzVKVVAlRSguVQcUTrHDQprtPMKUaGeljLXj86tDF6lSA0KM9WyV86i9yYE7T3GoMPjq/IOo8cUbckwg5Yh+JLRWWkRnHE5+ZJ8DT4nl7JLKZTkS3DZx5JiqyZHm6OvNdYWSg455VYnRF3xvoTcc+k1lhRLbEfrZ6+j5VZKa21v7Whtb21vpZc6yodYy7tTXHuro5WjPirS86itxpLbPto+xtHb8WDUsrc0auo19ZxHKXvto4XkP/7wvUIYZ++3x9Dt5NUJsxkEibW08xjn0Y+eR3mvQkvv/Tz6OfrodfZmes1vwctY64ySpFbLGO85nrmt47FPKCWTkq95rghA720M1lvQ0nlngwdrMDiwCA6VQ3BGeQNOcyMYMm4Et+Iilxd22eQqDP/Tx2//+N0fPr18vLDrM7m8kKu0epP8SgiV8vP1iaMEpzlKAnxhRBjUKYMPyjtpkCkgUkhnH0kA69B6FxL6oJyXwQv3yOIoa8Ggchb8w0YS6MA47fyUfwINQ0uNo8YJ4xka4R01yMx0ZZCgpohca6ZRGs+UIVJxRK5xZYKBkqi5AgaayWnGSmZw02oBeRHiwiXTSACoBAaKgqJKE4BVCAKwSblJSQDoZF0Jq5DbxKrWixQXIRYhFsYIyFWwVTCqgIMmAjZQK4gNxCr5xoUQmnJJBN+E2CRQpYhUKwMqFZPANU4JTZWaz8uUIgAMFNdaeSe9oUoK1FRJbhTRcqIX0HJAobVyHozliByRazX1P9c4X79AA85JZ4W1ynuMHqOXFrV3j+EeHzBGsE67oJ3T3mJwPmcMj2Qyem+8095hDBiDScHn4EsOtc0mrU3BRudz9DWbHEwKynsbk88plhxLDiX7kmKJscRcS66ltFJamjK2jVparq3Uvcb3O3spLX8oo4/zmEq49onDmscDXe2ND8te+9760SdQ46ihldjLBGruZT5o7aXvbUzKHa3/NKc39W2bQ7o/nQvjrc5+48x29lJLquVdPPvyWG+Xapklq3/s1JrDxMXmNC2i+d65kkyK2gcTokvJpYDeoHcStfJWOiOD5Q4ZKmmRo+IohBGrXK78ssJKDd9g45ptfH1en56WL5+vPzyTp0UsF3Zd+EpBCK1etuWFXAkwqjgBtkn+tF4XIVQs4AM4BwYZCCqFmD0S1GAsGmeMB2OFtdQaZpEbM21V7az2VhgtDAprmEZpZifGCY0zYETRCnQSHVjPvV0VUKWEMQSAoiaoCWrh7KbUptSmgGhFlWZyuqZaaEUEUIlUaiLlCnIBuIBcld4Ucm2YUkRIIoCBmt7PwsXKgWnkGqkEIuTG+SrYRdAVBEW1Knhm9IXzqwACigCskl/otgpBQXGJlMuVUQJiA7FwQaXmoOgbUTOlVyYoV1wqDopIuXKxCEHm0aAUBUXlg4QZamoU1cC1ogjUqE1LpqRQINFQQAZKaaOd50oTpaQ1EhVTakYpViHmXnWBRhhjUgJnuNXcaumd9F44+0hfGCuU1tYqa7Sz2jsTvYnRxORStNGbFGd6VAenvbEp2JxNilMba++0syYFV5MryZdqY3IpxpJCTCGlXEtpubSSSo4ppZJTSbXX0vJE0H70fvbU87yn9lpa+dBa7aOPY6+j51762dtZy17zKHnUqXJLL/s5xtH7bbTbyHutZ0+jxJ7zKP3spZc+2r734xjHud/ut/320zhPPVo95njBKHstNaeWUy2p9zJabm3GessxSVgTBwAAIABJREFUytHKXkurtbfaR+kjzbBRzqFkF4MLPtXiUtIpmpJNTi7nkJPP0QT/PnWlvNfB2xRcijZGl/KMkitnpTPcaIYKvOFWEw0L8E0Jori0iioOXnOUHEEavQJ9os9fts9P6+cfLp+ety8v28smyCbIl+X5QpeX7XLdLlTxZ3r9vL4QDZiz9h6M4Qo2yS+cUqMY6lWIjYvZk5CgJRpmLTdmNi2oUtI77gwzSqIGg8o6FTy3liJuQs0Jb6aNRDdbL0QB1YprNU3XVQHRaiYQuEFuzAZAlFpBLwBEAdeagaICZoeGgqaAq4CFwyY1BSSgN4WrgJXLVYgrY6uCqxRXIQgAAyCMb1xsXFwYfWF0lWIVfGHsyvkzY0+MXThbueBSrYStjG9CEFALl1fGiJBEypXxTUiqFdNAQTCQVAomgYHauGAgCcwTRFIABopIoKCJkFQCA9gkX7UgGjYQqxKblgw102pmj1chmQaJGhCVtWANN2qK1cmcQiuFRrtHjGzGj6cqmXOC7/co7zFEsBYsquhldJAcxrkyypkYTYjKGuOdi94F65P3MfgYjQ8YgomPBRexVp9TKDnXEnIMKdoQlDUuxVRLbnUK41RyaaWUVEqqLddR6t5iS7Gl3MpbC6d8qDW3UR+jdPtMDO/jb8rRurd+G+3oeeRH+TtK3kvdWxol9ofZ0/c+9j6Ovh+j77XvvU+b9xxTNue9517bXsfR26NG7bm31Gsdvc6hoZZSy3XvdfTcms95TnjZnG0MLoaQYszJxGDmaq85CeWdCV4ZVM6BdTp4k4LNAaPV3sxmt80RnJUWhdFMg7QonWFWU1QL8AsjBIQwmiNQxTfJVsGZVk/kuiFdYb2Q58+XT1+uPzyvLxdyvbJ1FYQqTjhZyPWFXK9i2zQDj8I59N6loKzhGigCQdi0IkoRpVY5SQOoUswZ8RZVZ4h09mCdE9oo48BYae0CclPAlJ5ZKOX8jATNR5gVJgFYABYAojSbZKU1AVgVUMSrhEXJBSRRkimYmGEKFw4rh02olUsKyLQhgFcuNw5EyJXxjYtFiAVgQ7VKMS8gsAoxeW9+s3GxULZwtoC4Sn5hdKGUccklbFysjG+gNm0IIBH6SsWV8RfOr4ItnG6SE8E3zhjISddCA9NqkfLKOQEQoJkECpPMBRFyA3mRbAWxSb5IvoAkSnF8vCHTKlPOmOgpSKok1cA0CKM5KmWNtpaBYqCmEuaoxawgEGfDRlmnH4FQPeMoHJWOXjiEYE2aQc4paLONwThrnDEOjUMbrAveBW9CsDHIgCYF9M6m4FOMOeSacy2xZJfTDEv5kkMtqeVUUyqxlBSDzznVXsooqZXc23SG22i1lw/9IW7HW7/kLKO3Ufveyqi559RLHj3WmkctR8t7TT3HmiY1x1Zyr6W3h21VUxtlHGU/at9rO1o9at5LHo/RodprGz3XEkr2Ob3bwvMbX3NsefpPJniX5hKdbFI0MfgUjbNCgYnBt2pKsbmYFLW3yhrlDMZoczLJYTQ2e5McRutysDli8txoqiQBwR8NFSut5qgICKqk8oZpWDihiq+CXui2Sb7wbQNyYZcLeV7ZhcJ2ZcsLub6Q6yrJwreFXJ8uXy50WYAuknAEblA5G3JKJZngwSBHzQwyi0SrWR+uChYQFNWUAPPjQo0iGrg2XBmprbJeWrMqoKjlzDlofHQypp2j1CYlt4agXhVsCjdQs7BcOF+kWEAuAKtSq5ZTK1IlCcAmYGWCqUcVyrRiBq+SXxi7Er5QTpggjC+EESlXKV4Eu3JOQBIpF843KamGKycLIyujV7Jtkq+SXzlZOL2SbaVEOwtoKMAqYJXqhfEL5SuXi4AXIS+SXwVbBVs53TjbOFso3TijUnDUqxCrEAvjhAuhFJGciMehsIG8SkmUmv/+/M1NSqkNBaBKMQ1zIwdVkmngWoFBiVo7Kw1KYygorh4VAVegrAHjhEahlNQKDKJ32lmhlQneRC+0AtTaGfROe4vRK++0tegceudj8Cm4YNGhTc54a5w13rkcIKCJfmLVJheyTyWGFH2KPsWQk09x/qYvIbYUcsgllprmBq7acyo51ZJLSTnX1lLJH2pP/aipl1hnE2WkNpMTJdfURn1AvJVpTNW9lp5rz6Wm1vJ+tP3s42hj1Mdyxj3PGNLY83nrt6/7uPfYcq65tJJrSbXEkh/aoL/HONpjaLBXl6IJ3ufkczIxzNTIHH1A7zD4ULPJCXNW3ulgMfrZAZ/VAkavg3UlzndWBSedEcFyb6iSyltwRhg9I0rSAjgFTgsDBCgBpjwKhCujL2S5su15u1zZlfCFSULERoGtgjyTyxN9ed4uC1k3ti2cfN4un69PC9s4KoFKWxNSdMEDaokaUDOlNimJhIXxDRR9VMuaKjVrTmk100BAMq0FzkIaKEqiQSjkSguNTCmqH38yB1CIUquGBeRVyAsXBIAjrkJcOCeoL0JchHjh5ApsA7FJsXJx5bAJyUFugm/yUXw+c3Lh7GnbrpxvQq6Mr4xtnK2SXQVdJbvQ7cK2VbALJ4tkL2R92ZbLtq2cXhm50O1C15WTlVEiOJVyZWyhbKHsyujKOeF8YXQTYpHiItgLJ4ugK6croyujG2dE8IUSKmETchNy45zKh0heGV0ZJ0JuEhYGVy5mLf04a5RmoDYhCQABeeX0eVvo9JwAuAKptdA4gc1+MpyU0ErizGCh1FobVAYftZJB6yx6p5wBrYw11llljY5OGC20Qu9sDNNisNmZ6Gzy6BENokMMRkdrokfvbfQue5e9i85FF0sOOfkYfPQuWJecTc6XEGpMNcXsUvatlt5LqSWVnEr1ceI4f6g9tb2UveXRUqux1dzaNKMmu46j9b3OTW77UdvIpYYYTUzWB4zJxmicVz5o6yBEnbKtLYw9H2e539vXH4/Xv57j1sfR+95Kq2/+UEoth5ptDO+g9TW78lAINgaJWlnjcjLRhzd4TwCbnDAGm4JNUUcHzmD0cwWe8naOTQnzcFmlNTp6YbW0+g3MTjmjveEaOMImGUe4sm1hm0AJRi1su9DlhVyft8sqCHoNFhjwTZCn9eXz8vRMri9kvZJtZfRpXZ626yYYVyCM5lpJ1NoaGzw6B2jQGm0Mnwk7LogEgVpapAqEsQItgYdUk1YzLQlwqhhVnKMgSsxBUP7GqBzx/cO6Cr5JceX8wtn64BZNlaIG36pNeRWMatikuDJ25fyFS6IUV7AxemVkFWwFPjF5lXxVclPyhZFFMgJiFYwCUAUvhLyQ7crZC6dXwZ635ULXF7JeGbmybeH0QtaFkoVuKyMrowulV0I3RgkjTDDKCBeMCrYwcmFkFXwTbKFkAnWhZONs/hUVwEAtlEyFPPl244JKWIVcuboy/qB3pYiUTL6bT7BKsSrBjZ6kypWkkgutqVQznkFASlTKotBSouIKxCNHgeisnk6SNaAVaKUMKmvQGmMNGuOCt8G7GJU10wsEY5RFE60O1qZoorXe2GCkVWBxqioMFoPBYGxyNrkw2TX6XFJMPpb4uL/G1HMsobTUWumt1FZmxedScinl1j6UFlP1qafQUqq59NL33o7Wj4nYWFtIxebicnI+oLGARtrH/g0dovXBWo/Wa4VCIZeK+WDuX/f//n/v//t///jf/33ev+63+zhuo40aSgq1uJxcjq54HYyNPpYcp6Pdq81xotcFj86iNcqgRPR5WnDBpmBSMDG6lNFbE7x9C236ktE75Q04MwPf4Lx0VlozRTJYI4yWFinCKhgVXGgljF44pUrOrwIlU5xIuvJtYevCt01SafSEIpXiStaVb5ugTMHG2ELJJjlHBQalfsgwrpW0KAw+hmm05CCF0tOiZKDBGKYkR72BujBJlVLOgtHiIdQ5Ac4RmAaGmiIyixvI+QGloFbKNikWzuhD2cpHmSrhoSGFeOb0mdIXyjepVi42KVfONymvUl25eMMG2QRfJrOB2LS8SnaV7MrphZGFbQujK+MLY6sQF8qunD8T8rxtT+vyQrYXsl0ZvTK2Ck64IJQRzlfGX9Z1ZZRIvlCykJUwShmhjBBGVkqvhBIhqeAbowsl83alZBN8ZeyykY3zjTMi2cYplfOl8oXzjYuViVWIVYpNylVKImfighMhFs5XEAvwTUuqJNcgEIikG2dESqa1sMiN4gjSAtdCGMkRBGqOyLVG75Q1XIGcUkiBMggGtTVSKzA6xJBytMFpZwSCNAqsNsHZx06ZYKIzDl2wyuKkGRO8z8Flb6K1szQLzkcfoovRx+SNNyY7X4JPPraUR0k1pRxj9DnHXFKqaVJUquVDGznXkGqoe00l1p5rL6nV3HNpqdSQkvGPPrDJyZUSWs+1xdpi7TmUFEqKJadZJU/zquf9bK+v/b//6/iv/zrndZXO+4g1uBJsjr4mX4LN1tfokkNn3BS9NbuSZh81pugf5bvVztgYcCZLojMpoA/ovDZonDNvnS4bAxjEhCYZcAjOcNTgEIPV1mhrJGqwZqZMV+AUxISuMHpyiDCaa0EkIXLbxHaly8v6QoFJa7jWRMLG+cqINGCilag2TldGOSpwBlCD1hwVVZKjkhaJBqIU1bBJRqRgap7ummvkWgmtOZorh6sANisuKShIAnKTcpOCgqKgqdYXKa5SLCA3kKsQC+UrYyunRHICYpWMKjmhuDI+4XqhdBHihbEXKl429kLYI+Un5CLgyviVEKH1xvnK+JWQhTIK8sq2CyOLoAsjhLONEsL4StlC2SrEldEXQl4IeV63C6VPZHth7MLZ87Y9retlJevKNyauhF627bKtV7K9bNvC+ULZxvlCyELolbCV8nWjhPKVbBulK6MLIwunCyOTjangVAoi2MbpxvmV0IWyK+dESA56YWwVfJNyFWIVbONsY3TjfOF8kewq2SIZUYJrRYEToBTEJiWVQAGYElRxpgXVgmlBgFMN0uJMWTENVMlpUMuHSFZMg3JWWbQOUYP1BgOCU2CVQAFGTUtCPXbWKB+dcVZopaz1ObnkZzrCJmeiNcH66Ly3wbuUgk/eJBdyjDmEGkONGK3PPpeUUkg5xBx8iT6nUNIHX3woIY8Sa/LZxxJzTbnV3FLtqY7URio91jGhm0stueaYoo/ez4H6FGx0uea2t1RzyCn23I6673WMMkauLZQeQ4sYnS3R5xRbttljNL5Gn73xxqYgnQFnlDMmWF+CTd54h84a77TVNlgTnYvRpmhjMMFrZ010xht06IJTDsEq5ZTx2niUqJQ1E4dyAhI1VzCn0piSRHCOihtNtORGERDTFxGKE7ExtRG5bmIlbFn5xjRw1MyoTckXsmySCCNXToikRFBpQCBwBQwkR8m0EKik0VIrDpJLSYAxJZmUDKTUqLRh4tGTmC7unB0lABSQgiYStsdNroKtSi4AK+hNSiLFvAQz00Akn8GDVbBNcCLllTICsAn+si4r5yuHC4cLly+MXRm7ELoyTphYKVsZ5eqB6gulV8oWShdGroIuQDdOmBBCqo3yy0auhG6Cv5D1QrcXul3ptlK2cP5M2ZeNPK3b07IslBIurxu5bOSFkAulV0qvlK5cPK/bQglhdKNko5QKKbXe/r+iriu5cSXZ9sZmWiJQJl1leQOA6nv3v4n3Uex5EfigEBDFCFWaYzIp7Ag9k2dxIk5kJw4MCiIf4ld1Q1lSdcQYlDiQBgiEyqDiA0OQ/SSoeGGK4WOcqomTcpCQosS4UbREpRg47X9EYQ0UgxTVlrTGkKOkuNFsqiWVWFrcprcyepk11RhryCOVWVMrO5hDTqmV0mruva3R71Fmzb2WXtvq4xl9ljZyHaVePc2SR5nXvJ97Xn09Y/15xvua17rf7+t+j+sqY9TVxzWuZ93va77HePr15/p1/bnvf54t5oz3vN7X/b766tczf/65//x7//n3vv6s59/n/edZ91r3ve7rfj9jrXFfZbZ69fXMeY3nzz3uOe51/bmun/X8rOc972ese/S7l1Fzr33Nca06ert6f+b1zz3vmVuOPedrtGelVtuadc0y9gzErHPUXvfrtmbuLfdWRmtXH++5ibjWax019RJKzDWWUfKosRXOceNA7hlz5JykJNDglbdIgzG4wFIz50iqICRJODEoHHgYMhxIS8QoEIP0wi1TCqAMSqjkBShyHkVS4KiogpExsRcCZiAEIlH1AS37WHNbU0tOuWhMkvI25cCng82UMmvB8GFcnRBG4ayhVxeTDwk0UAoYAmnkHPdh9eF/R1YxJogfmOeYMSTDejCfQv5TQtkioQQQNgSG6US0zC6IQTwBrLJX9kwkgiTAwSKhBkq60emJ3hF6pBPwhfiNcBIZRC/sCA14kGCITiRD5Fg8sSdxTCAMhEhIImUOEIaAjr1jNIR2F09iDMGzgAhIoBB2o04atsqKQR2hF4+Rd5JyghgEgqDKRr+b34IYOGmICky7TwZhjhpqgkCsmkuJOXMMUlSK5lFiS5KipJRqiSVplFRC7aWNEWsJRUvPqWqf5bpX6731XlottYzV2mh19DJHmTX1lFrJvYaidbW6Si6aW273KFetdyujzWte9+yr9meN9zXuNa9rrrv1UUfv16ijzmvc7zmvVleZ7/Xred/P+3r+PNfPNd/r/rnnNfaXD+31tD//3Pef6/7nWfe8n+ve2PK5r+ee91VmbXdrs7RVt3F5vtf1Z427r2f0VdvV2tXr1csobbY6eq619l5Gbddo99j8WH9GfWa5Whm1zpXaiLW1dZXRY8upZS07gVVWlRTrau3qdfXcW8wp1ZJbi7XWtcpsedTUq7aSeqvX1F6pJm6ZagytcElYlEqkqE6Ik8ZWN2EYcuKiENmwdwFPtCFrnZWSYIlWGaNuA6pntOQo7qIaU8+SIsXAWSiJZfDCG99yDJxDKBqqxrb5jLR1/221hRgpJYpxG4NIU8gFhVEFVSirS8GFiJo+0RsVg6Lq9gA6EUoJYnTMjskibnIVhD3LAfxCsiKg6kPwQSyzF3GEjsmHsGugDwGCGkAj7AIb8MajRToBDvROCGM40e9YNeCAyLGcREbkRXgg7G/x2d2sYbRMJ6ElskQgwTPvWHWApwfLaBm9oA+IUazgJ5j/Bptn8sIUhIJ4JidkmZ0EUHWMGBCUnZAP7GSTz7JnEv/C14DKqKwl7x8lRYkaUgolSgmSNaQYc5QcOAdOXEbepTXkpDmlkutoMUdWwSBaSqql9qwphBhKyb21Ukopac46V8011t5Sq9piajm1Vsao94g951lLy7HENFpepaw9MJCvZ86n19nr6uOZ617zWn30ucZ1z9pzaWmsuu5eR009/3re1/2s+1n3z3U987rn/Z7X0++f8fPv/fys+z3Xs9azPqN697Xuq8+x7uv+ec+fuf7M8fT5Hu1q/R7jveZ7zPdYP2s8s16j3Ut7ybOU2UJOn60lo7Vr9nv21ccaZfX6zLJamZ8Nd9vmXsYos5ZZtRVJcVPq7ZrjGamXTQPUOf9/+07ddt+W57YZjDJHaptUyFKS5CQ5xVa5Jiu4SYjd+ZAGTool+hRsZBvJB9ZaYis+yb7vt4s1RYtAyqmnUFRy0Jq0ZC1JioKSITAEnFRy4qRSgtZIkSSL1o81l5JyVs4Ro275gVPe9AkGcYQbkXolq0K5cCqOkSJhEM+y5Q3LbIh8CJSSZTLodxnZtcWLHIgn0W4yIQZK0YdgiSyhIbDMJ5ITsUxegkX6VFokS2wQT8YXeyv0V5jBl7fWe09oETc5fBCcjG4/I3SgP8BtovhEfyKe4C2CRbCIxuMJZEkOQINkPh+DHCNr2MrNvoCJhD2hI7SMVni367BpJw2WcYcrqkAgjB8iatPLpASBMAYMIjHuvBlzIhXJMZQoeaNZ4SQhsiTmJDtWcy2p5JA+LfEeGMqtjtlzqxxVU6yjlZpj2nuXW2u59pZaCUVDiWWM3Lu2ElqOPZdRa29acp4lr1rXKLO2u46nj3uNZ7WrrXvONXqvrZUxy7zquNr9nuvqc40yyq/rZ46rjbuNp6/3WHdbd3/+zPtn3D/req9xj36N9V7zvcY913O/f97Xc6/7GvdVr9bvvn4+4bp+Vr/7eNr8mWW1stoWSOo929XrNco10zXCqKHXD5gseTcP6RraSxmtr71nfebe+1pt9TJrHDXUXGbfanUeTesndGMtWmtsXUvjmCUnLlFb1da1tv+p4aW3VEvMaZv4tFfMKiXvZLzTOe+5k6yQlEqWkrRmztHn4GLYhgGK0TM5wlhLmVVr5CS7xUIVSoFStIw+MCWlpD4wKPtAILQdwpJiyFHbX6td3g2tWmZHvGMJVUGDYzJMJ7MT8SJaY2zJEW3tBzahEoITAdWTNpL8e9aFPZNlcswnokHvCC0hRnXMIGzQv7zfddUQ7R74ZDoRDdBp/ZexB8ILnQtsCE70L3AHOIt0WGsRDMELLAS2RCfC4e0J/mXNCc6gNwQnwoloGS2hQX8CWGbLcnj+tnh6OjxaYivimTx6EHaMltERAiEJYxCL4PiTbg4A87dxcEygwQn7IKjhk+CEQZiCsDAFQQ37ztZp5aPZRk6BInESikyJJYtk2UCGNOy6GkvmGLWU3QqlllPJsTXOKdSsLaZRYtXUtLTYeimthJxC0dRybl1z1pq5JS7aVmuza8naYrt6XWM8s9+9rtrvNZ7VV59rzNl7L63nuUpfpYw8ZhujjdHaar/mz+zvPn5Gf1q76lh1rDJmWe/Z79Gf2e8xnjnfq6xWr9HX2lvexrXqHOUa7Vn9HuPp/W79bvPd29X63dsz+zPbNcvsdc22Wpktzp7vJb2FVqXk2FuqNeYSe9PZ6r3K6G22PGrutcw2n1VXy7PGWeoz2zU3eNCSY8txy9mbOup1h2WoWVtJs6feYym51Tr6LmWx5Nz2/hHlHKllLolj5KiOUEqSknC7zDU4EUpx809QkglyihhGjAGVHQGGoDWHqhAYmC2CAe+FUWXLP6Cyq80OG04RY4AgXpiTpp61RNrGnUAuiA3iJTgRy+xEDNEBeDKfvDtJKb3ElrzQdth6DvuxrdNAVB/YB/bCu301iLt7fHnvmCx8wtUSOgSD3hAZ4hPxRPIaXui/vDsQT0/HaV/OnwiO0aA//17fzr28P8FvF4QhsAgnwpcxL2ss+MPZfZ3eGQTLdH7i1p+IJ+HOC5bYIp8eTw8GySF5JMt0EhwAJ4JnQdmuJnJMXsSxQAiexSF6Zi/iQzgAPjwWoWeCj2lZWDY/LKQBAm+11guRqsTIMXCUUJSTcFKOgWPAEDhGDEJBNKnGxJpIA0UJNWqLWpPWSqqxldhzWSW2WFdLNZaaUy2hZK0xt1RqyaXEVigHSpJ7rr3W3nLLbdY+R796XbXM3K7R1hhrzjXm6mPWueq6Wp0lj5JKzDnWmsvIv+pPr+82/sz2tHqV6z2uZ8x7Oypmu9d47wna2e9Rr1Fn3zrnJnv2eq56jXa1+bT1tHm3cY/+zHr1dvc6+liz9lZqGvds10xz5LXKnON58hgxVY059Z6uteOt9lx6ji23q+80MZ6Zrlqf0e9VR0+tpt5DKSHFVMtuemXns152r1tW33JZbrX0prVQ0lDS5pN8FOkFSoRd1qJqyaFmigoqFNWzeBHLTFG5JKrFp7hVE0oBd0rWQCqo9JfVCBZhp3COyjnRpn+EQfgE/3HhCe3mLdYYi/K2BKj4qGZTsn8LyAvhG+AbwQbZVh5k9AwGAYJaotODEzmRDgBDZJl2SBjCHeeW2QmfSI5pexUoyOmc+QQteBFD9PL+BDzA/9edB+OBaDwihxPg8NYRHu5TRQ+Al/ff3p2MhtEynGAN+MO5l/MW4XRuB6oBf1hncH8e+HDIRCfSAY5zkBQd0Qmf3tgjGQeG6EA8EU9Ah58MuCkriwgSKChS8CRewrmfRDSbpgY4PDgWLwFFSXjrtzvavdBf3jhQVAhMkTltFVdor6rQuA1SkmJIGmKUmDgqJtn0PufASTmEkDX1PJ7RVtcaU02pFi1FUpQkpcbWSipZS5SilEWSlJpSyTnHnFWjppJST7HFusb2EcxrjNX6zOtqbZY8S+qljV5a7aPOp//qP32+x/We/ar9adefa72vdvd5zXWt61n9Hn22efV5jbJaW22t0Vcfz5xrfAyQ9yqz1Zn7VZ8/63qucc1+j7H6mGPMWWevvczV+2hplNhLme167tZ7ba2v2a651x3FbQSZta6+PZn9Xlt9yauX2fOsabbYu5TCOeVRUs9aayg1lpJriqWk0bSXUHPcZtrWqCasSWrGJKAUasyz7rnTPRm3TaSclGKQmPactA3iAnNSLgmiGg1Wg9uqgAbj/QnOCWIMjnH7CkCFc5CsGMWH4AM7AQjoGHbW98QeGSWgCgTmlCCEfcI8s2fyUU5CSwwhuBCMMMUMosBikUCCE+GULOGJcCId8OFyN5XqiS3zKXwynR4s0uHBMznwJ3hDYIkckWc6vXs58/L2IPjtzYH+JLLMB/iX/xTGwzuD+GXtt3Pfzr68PcC9nDvAv7xzhKez1lmHeDo4jDuMPZ09rDl3aQV/gNuBegB8Wfvt7QGGE6OA9c4DePAOnPHu9M4gHh4MkCM+nD89GACzPzn4DT0MgCM2QAeiIbJEFgmDeubPmxA5ERQiZcsIQTwRBkENFNQFMUpGkJJiDBB4j2o4EYpKUTCyD4QpYFKvAjH4GLa1C1Qkx9xSKlG3Epuj5iQxcopachs9FslVSyuxVskx1lxH1aQhBlENKcQcQtRUYh5Jm8ZW6up1lTbyWHXM2ldLI2vR3GsZra5eZhlX+7X+zPn0dfdxt/60cY95z363dc37XuseZdQ2yrpam7ndfVx9jJZ6LqvOe7T91i33a4x7tFmuZ1zPmvdq1+izjdXrHGm0UHS7OupqebU8Su659JJq3jJMGi318j+HR10faJpaTa2m3qTsnWNNe9aWyxqx1zRyWTXkHGvXUjSGWuu1Mjo4AAAF1klEQVR87thr6jX3FmvdznifAsTgA4GSD8g5SA4YhZJy2nJLIP3sNOAYvcgpaBlBee86sUGsqotqhU5w3+b8NucJ/iQ4wRnwqEF2Ko2MMfggPiAoOgHLAMJ7pgwpoChuv7sGiBE1gnzgliGwwp6DIz4JDgJDbJksM2iwjJYJNBiCl3eWyDG/nDOEjgUkfMhbwi/wL+texr2c94jWOwP+5e3Lewtgwe9YNQQvcAeDETJIB/iT/AH2RH9Y83L22/vD+13BXt6e6E7vD+9f3h3eHua01p7Wfp3m93F+nfZlzend6d1+cXj78vbw7tu5L2NOcD6QY0/KnsAjIpFD+DbmZc1h3bexL+sMgN1SLeAJ/kT/IZkQQNgAWiJQ/dBgSJ4YhJHRImxa2xN4QcvomYAZg2zLhxU2yh8DszJoABWvwQdxjCAsKaAGiAGT7iZo+9JQg0FAFc4SUpBPXo4hRdqoJ2rIkRNxYkkqOYWSY025ptLqvmKNEjmlmErkTJw3xyGxRc2cq/ZRyyihaioxtbwDLY9cZ/7V79qu2p/W77aePlatrbRVxzXGbG222FJpufXcr1rvWlauPeVZ8lXaKm2VOnIZpV99XL30Mlab1xjPaHefzxz3yKvraHmU3azHntKsZbXYc2wxlJB6yaPlUff71NXqbOmvkTrWj2aTeq1Xz7PGnvKqeRbdwuxssbXURsgp5phzjm3PoGosKZZCGjCpU6a4BRXvBEEZFUFot6ykgVUxiGMgDXv69GRwgqRMcWuqwYVgA+32zxEczmyG04DfhQiEHPsTzsOZ0zvPAMH7gIbwJG+YDKAjAhHS4IUOcC/vLCEIhxSRySAYAgNweng5e6DfCNMyGoLtvHVM++D+76//fYFfp3k5/0L87d1vY36f5+HhtPYw59d5fDtrNjL0zoA/vfuy5rcx386dAC/rvsz58vblzOHsYc3L2t/GnB6Mx5d1L2df3n6Z8+X8y7tva05jTnN+n8e3My9w39a+3AeyntYc5vy25tucL2sN4Onh9O4E+zfTmZe1L+sOD9/GHN4e1hhnHXjjnSc0CAfiifBBv+BP7zyhBW8AMKgjNh48EHLwTB7BgDdERtigM+gs4x4GAqHDWUdMqp7AMxi0qLwVJqeyQ/HjjtQAgSHwhjBbiNr3rZANhCqcBAKmlvsoIetJYJlAhTNjRIqyl+bEljQFFiLhEDXXGFMQYQ6EChhJklASySHVlGvKOdaWSy+llz5bnSXPpDVoDb/qFdNMcaQ2y/Mec9W+ar9bHiVmzT3X1cbq6+r9KtIkjthXzSuXd6sz9ausp9eRc8vzmR/eeZbUY5opzxx7kp7CrLHnOuu4ep6Rm0qL2hI30RHTLGXW0ksbra+eetb6cbeX0evq7erjXnX12HMcqVxZu+YeY89Sk1fhUrQ1iTFEjVElixSlJJpCzCpJKSpn3ao352AZMQonJpWQ04dXJJQcpagPxEltoBd5H5AicxTPJDn7EE6Cg70R7wVQCRiNdxb893n89/X17V4v923QGHCHc4ezTsAQGMEvdMeWHP9G1z58+yCisPPOOnOCs4z7viWEQKxswRlwL2sMOOu9ZzrBWwIIZMCBkGd6OXMCGEAvcjB9o385e3j3cv4w9rTGeGfQG++sc8ZZA94gbK7IeDyd+z6PlzWHtRt2vux5gv+y9vdxvqx7WfdtzW9zfNvz5eyXPQ5rnXXGmK/z9dse/3HHf+z55dzv0/z39W2seZnzZc3X+ffXjf19nN/n+d/X65NTnPt9nt/OfZnzZY3xFtAHDdZb693h3bf3B/iXNRsDG/Cnsx7hZc3h/OHBeHCejEcLQMIO8UA8hU50hvymlDcr7ghPDx6BCCQwMlh2lsEKneg9kUX8tu5wzhF6Ak8eBDkGVAZBFEICp2yTuIAQCBTzXtK2KiXxRA4BA8QSQlKOYUNiLRpL3LGaiqYYUtJU4t4TlFrkoi6g5JBLyklT1tJyqam0PFZtK6euWsP/Afl1SA37XNxWAAAAAElFTkSuQmCCA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33050" y="357166"/>
            <a:ext cx="8139478" cy="714380"/>
          </a:xfrm>
        </p:spPr>
        <p:txBody>
          <a:bodyPr>
            <a:normAutofit lnSpcReduction="10000"/>
          </a:bodyPr>
          <a:lstStyle/>
          <a:p>
            <a:pPr algn="ctr"/>
            <a:r>
              <a:rPr lang="ru-RU" sz="2400" b="1" dirty="0" smtClean="0">
                <a:solidFill>
                  <a:srgbClr val="002060"/>
                </a:solidFill>
              </a:rPr>
              <a:t>Выбор методики определения ровности дорожного покрытия производиться исходя из</a:t>
            </a:r>
            <a:endParaRPr lang="ru-RU" sz="1800" b="1" dirty="0">
              <a:solidFill>
                <a:srgbClr val="002060"/>
              </a:solidFill>
            </a:endParaRPr>
          </a:p>
        </p:txBody>
      </p:sp>
      <p:sp>
        <p:nvSpPr>
          <p:cNvPr id="7" name="Скругленный прямоугольник 6"/>
          <p:cNvSpPr/>
          <p:nvPr/>
        </p:nvSpPr>
        <p:spPr>
          <a:xfrm>
            <a:off x="285720" y="2214554"/>
            <a:ext cx="2714644" cy="42862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dirty="0" smtClean="0"/>
              <a:t>измерение с помощью трехметровой рейки и </a:t>
            </a:r>
            <a:r>
              <a:rPr lang="ru-RU" sz="2000" dirty="0" err="1" smtClean="0"/>
              <a:t>клин-промерника</a:t>
            </a:r>
            <a:r>
              <a:rPr lang="ru-RU" sz="2000" dirty="0" smtClean="0"/>
              <a:t> подходит в основном для инспекционного контроля, поскольку позволяет детально и с высокой точностью оценить качество ровности дорожного покрытия</a:t>
            </a:r>
            <a:endParaRPr lang="ru-RU" sz="2000" dirty="0">
              <a:solidFill>
                <a:srgbClr val="002060"/>
              </a:solidFill>
            </a:endParaRPr>
          </a:p>
        </p:txBody>
      </p:sp>
      <p:sp>
        <p:nvSpPr>
          <p:cNvPr id="10" name="Заголовок 1"/>
          <p:cNvSpPr txBox="1">
            <a:spLocks/>
          </p:cNvSpPr>
          <p:nvPr/>
        </p:nvSpPr>
        <p:spPr>
          <a:xfrm>
            <a:off x="4643438" y="1214422"/>
            <a:ext cx="3857652" cy="1071570"/>
          </a:xfrm>
          <a:prstGeom prst="rect">
            <a:avLst/>
          </a:prstGeom>
        </p:spPr>
        <p:txBody>
          <a:bodyPr vert="horz" lIns="45720" rIns="45720" anchor="t">
            <a:normAutofit fontScale="97500"/>
          </a:bodyPr>
          <a:lstStyle/>
          <a:p>
            <a:pPr lvl="0" algn="ctr">
              <a:spcBef>
                <a:spcPct val="0"/>
              </a:spcBef>
            </a:pPr>
            <a:r>
              <a:rPr lang="ru-RU" sz="2400" dirty="0" smtClean="0">
                <a:solidFill>
                  <a:srgbClr val="00B0F0"/>
                </a:solidFill>
              </a:rPr>
              <a:t> характеристик контролируемого объекта</a:t>
            </a:r>
            <a:endParaRPr kumimoji="0" lang="ru-RU" sz="2400" b="0" i="0" u="none" strike="noStrike" kern="1200" cap="all" spc="0" normalizeH="0" baseline="0" noProof="0" dirty="0">
              <a:ln w="5000" cmpd="sng">
                <a:solidFill>
                  <a:schemeClr val="accent1">
                    <a:tint val="80000"/>
                    <a:shade val="99000"/>
                    <a:satMod val="500000"/>
                  </a:schemeClr>
                </a:solidFill>
                <a:prstDash val="solid"/>
              </a:ln>
              <a:solidFill>
                <a:srgbClr val="00B0F0"/>
              </a:solidFill>
              <a:effectLst>
                <a:outerShdw blurRad="50800" dist="38100" dir="5400000" algn="t" rotWithShape="0">
                  <a:prstClr val="black">
                    <a:alpha val="50000"/>
                  </a:prstClr>
                </a:outerShdw>
              </a:effectLst>
              <a:uLnTx/>
              <a:uFillTx/>
              <a:latin typeface="+mj-lt"/>
              <a:ea typeface="+mj-ea"/>
              <a:cs typeface="+mj-cs"/>
            </a:endParaRPr>
          </a:p>
        </p:txBody>
      </p:sp>
      <p:sp>
        <p:nvSpPr>
          <p:cNvPr id="12" name="Заголовок 1"/>
          <p:cNvSpPr txBox="1">
            <a:spLocks/>
          </p:cNvSpPr>
          <p:nvPr/>
        </p:nvSpPr>
        <p:spPr>
          <a:xfrm>
            <a:off x="642910" y="1214422"/>
            <a:ext cx="3857652" cy="1071570"/>
          </a:xfrm>
          <a:prstGeom prst="rect">
            <a:avLst/>
          </a:prstGeom>
        </p:spPr>
        <p:txBody>
          <a:bodyPr vert="horz" lIns="45720" rIns="45720" anchor="t">
            <a:normAutofit fontScale="97500"/>
          </a:bodyPr>
          <a:lstStyle/>
          <a:p>
            <a:pPr lvl="0" algn="ctr">
              <a:spcBef>
                <a:spcPct val="0"/>
              </a:spcBef>
            </a:pPr>
            <a:r>
              <a:rPr lang="ru-RU" sz="2400" dirty="0" smtClean="0">
                <a:solidFill>
                  <a:srgbClr val="00B0F0"/>
                </a:solidFill>
              </a:rPr>
              <a:t>целей проверки</a:t>
            </a:r>
            <a:endParaRPr kumimoji="0" lang="ru-RU" sz="2400" b="0" i="0" u="none" strike="noStrike" kern="1200" cap="all" spc="0" normalizeH="0" baseline="0" noProof="0" dirty="0">
              <a:ln w="5000" cmpd="sng">
                <a:solidFill>
                  <a:schemeClr val="accent1">
                    <a:tint val="80000"/>
                    <a:shade val="99000"/>
                    <a:satMod val="500000"/>
                  </a:schemeClr>
                </a:solidFill>
                <a:prstDash val="solid"/>
              </a:ln>
              <a:solidFill>
                <a:srgbClr val="00B0F0"/>
              </a:solidFill>
              <a:effectLst>
                <a:outerShdw blurRad="50800" dist="38100" dir="5400000" algn="t" rotWithShape="0">
                  <a:prstClr val="black">
                    <a:alpha val="50000"/>
                  </a:prstClr>
                </a:outerShdw>
              </a:effectLst>
              <a:uLnTx/>
              <a:uFillTx/>
              <a:latin typeface="+mj-lt"/>
              <a:ea typeface="+mj-ea"/>
              <a:cs typeface="+mj-cs"/>
            </a:endParaRPr>
          </a:p>
        </p:txBody>
      </p:sp>
      <p:sp>
        <p:nvSpPr>
          <p:cNvPr id="14" name="Скругленный прямоугольник 13"/>
          <p:cNvSpPr/>
          <p:nvPr/>
        </p:nvSpPr>
        <p:spPr>
          <a:xfrm>
            <a:off x="3214678" y="2214554"/>
            <a:ext cx="2714644" cy="42862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dirty="0" smtClean="0"/>
              <a:t>измерение с помощью дорожного профилометра или </a:t>
            </a:r>
            <a:r>
              <a:rPr lang="ru-RU" sz="2000" dirty="0" err="1" smtClean="0"/>
              <a:t>толчкомера</a:t>
            </a:r>
            <a:r>
              <a:rPr lang="ru-RU" sz="2000" dirty="0" smtClean="0"/>
              <a:t> позволяет провести проверку по всей длине контролируемой дороги, в связи с чем его применяют при сдаче больших объектов в эксплуатацию</a:t>
            </a:r>
            <a:endParaRPr lang="ru-RU" sz="2000" dirty="0">
              <a:solidFill>
                <a:srgbClr val="002060"/>
              </a:solidFill>
            </a:endParaRPr>
          </a:p>
        </p:txBody>
      </p:sp>
      <p:sp>
        <p:nvSpPr>
          <p:cNvPr id="15" name="Скругленный прямоугольник 14"/>
          <p:cNvSpPr/>
          <p:nvPr/>
        </p:nvSpPr>
        <p:spPr>
          <a:xfrm>
            <a:off x="6143636" y="2214554"/>
            <a:ext cx="2714644" cy="42862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dirty="0" smtClean="0"/>
              <a:t>измерение с помощью нивелира (тахеометра) методом амплитуд подходит в основном для текущего контроля качества за строительством</a:t>
            </a:r>
            <a:endParaRPr lang="ru-RU" sz="2000" dirty="0">
              <a:solidFill>
                <a:srgbClr val="002060"/>
              </a:solidFill>
            </a:endParaRPr>
          </a:p>
        </p:txBody>
      </p:sp>
      <p:cxnSp>
        <p:nvCxnSpPr>
          <p:cNvPr id="17" name="Прямая со стрелкой 16"/>
          <p:cNvCxnSpPr/>
          <p:nvPr/>
        </p:nvCxnSpPr>
        <p:spPr>
          <a:xfrm rot="10800000" flipV="1">
            <a:off x="2928926" y="1071546"/>
            <a:ext cx="285752"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a:off x="5715008" y="1071546"/>
            <a:ext cx="285752"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33050" y="357166"/>
            <a:ext cx="8139478" cy="714380"/>
          </a:xfrm>
        </p:spPr>
        <p:txBody>
          <a:bodyPr>
            <a:normAutofit lnSpcReduction="10000"/>
          </a:bodyPr>
          <a:lstStyle/>
          <a:p>
            <a:pPr algn="ctr"/>
            <a:r>
              <a:rPr lang="ru-RU" sz="2400" b="1" dirty="0" smtClean="0">
                <a:solidFill>
                  <a:srgbClr val="002060"/>
                </a:solidFill>
              </a:rPr>
              <a:t>Нормативная база, на основе которой производится определение и оценка ровности дорожного покрытия</a:t>
            </a:r>
            <a:endParaRPr lang="ru-RU" sz="1800" b="1" dirty="0">
              <a:solidFill>
                <a:srgbClr val="002060"/>
              </a:solidFill>
            </a:endParaRPr>
          </a:p>
        </p:txBody>
      </p:sp>
      <p:sp>
        <p:nvSpPr>
          <p:cNvPr id="7" name="Скругленный прямоугольник 6"/>
          <p:cNvSpPr/>
          <p:nvPr/>
        </p:nvSpPr>
        <p:spPr>
          <a:xfrm>
            <a:off x="285720" y="1357298"/>
            <a:ext cx="4000528" cy="278608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fontAlgn="base"/>
            <a:r>
              <a:rPr lang="ru-RU" sz="2000" b="1" dirty="0" smtClean="0"/>
              <a:t>Р РК 218-105-2014</a:t>
            </a:r>
            <a:br>
              <a:rPr lang="ru-RU" sz="2000" b="1" dirty="0" smtClean="0"/>
            </a:br>
            <a:endParaRPr lang="ru-RU" sz="2000" dirty="0" smtClean="0"/>
          </a:p>
          <a:p>
            <a:pPr algn="ctr" fontAlgn="base"/>
            <a:r>
              <a:rPr lang="ru-RU" sz="2000" b="1" dirty="0" smtClean="0"/>
              <a:t>Рекомендации по измерению продольной ровности оснований и покрытий</a:t>
            </a:r>
            <a:br>
              <a:rPr lang="ru-RU" sz="2000" b="1" dirty="0" smtClean="0"/>
            </a:br>
            <a:r>
              <a:rPr lang="ru-RU" sz="2000" b="1" dirty="0" smtClean="0"/>
              <a:t>при строительстве и ремонте автомобильных дорог</a:t>
            </a:r>
            <a:br>
              <a:rPr lang="ru-RU" sz="2000" b="1" dirty="0" smtClean="0"/>
            </a:br>
            <a:r>
              <a:rPr lang="ru-RU" sz="2000" b="1" dirty="0" smtClean="0"/>
              <a:t>с использованием </a:t>
            </a:r>
            <a:r>
              <a:rPr lang="ru-RU" sz="2000" b="1" dirty="0" err="1" smtClean="0"/>
              <a:t>двухопорной</a:t>
            </a:r>
            <a:r>
              <a:rPr lang="ru-RU" sz="2000" b="1" dirty="0" smtClean="0"/>
              <a:t> рейки</a:t>
            </a:r>
            <a:endParaRPr lang="ru-RU" sz="2000" dirty="0"/>
          </a:p>
        </p:txBody>
      </p:sp>
      <p:sp>
        <p:nvSpPr>
          <p:cNvPr id="15" name="Скругленный прямоугольник 14"/>
          <p:cNvSpPr/>
          <p:nvPr/>
        </p:nvSpPr>
        <p:spPr>
          <a:xfrm>
            <a:off x="4714876" y="1357298"/>
            <a:ext cx="4143404" cy="150019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b="1" dirty="0" smtClean="0"/>
              <a:t>ВСН 6-90</a:t>
            </a:r>
          </a:p>
          <a:p>
            <a:pPr algn="ctr"/>
            <a:r>
              <a:rPr lang="ru-RU" sz="2000" dirty="0" smtClean="0"/>
              <a:t/>
            </a:r>
            <a:br>
              <a:rPr lang="ru-RU" sz="2000" dirty="0" smtClean="0"/>
            </a:br>
            <a:r>
              <a:rPr lang="ru-RU" sz="2000" b="1" dirty="0" smtClean="0"/>
              <a:t>Правила диагностики и оценки состояния автомобильных дорог</a:t>
            </a:r>
            <a:r>
              <a:rPr lang="ru-RU" sz="2000" dirty="0" smtClean="0"/>
              <a:t/>
            </a:r>
            <a:br>
              <a:rPr lang="ru-RU" sz="2000" dirty="0" smtClean="0"/>
            </a:br>
            <a:r>
              <a:rPr lang="ru-RU" sz="2000" b="1" dirty="0" smtClean="0"/>
              <a:t> </a:t>
            </a:r>
            <a:endParaRPr lang="ru-RU" sz="2000" dirty="0">
              <a:solidFill>
                <a:srgbClr val="002060"/>
              </a:solidFill>
            </a:endParaRPr>
          </a:p>
        </p:txBody>
      </p:sp>
      <p:sp>
        <p:nvSpPr>
          <p:cNvPr id="16" name="Скругленный прямоугольник 15"/>
          <p:cNvSpPr/>
          <p:nvPr/>
        </p:nvSpPr>
        <p:spPr>
          <a:xfrm>
            <a:off x="357158" y="4357694"/>
            <a:ext cx="4000528" cy="214311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fontAlgn="base"/>
            <a:r>
              <a:rPr lang="ru-RU" sz="2000" b="1" dirty="0" smtClean="0"/>
              <a:t>ГОСТ 30412-96</a:t>
            </a:r>
            <a:r>
              <a:rPr lang="ru-RU" sz="2000" dirty="0" smtClean="0"/>
              <a:t/>
            </a:r>
            <a:br>
              <a:rPr lang="ru-RU" sz="2000" dirty="0" smtClean="0"/>
            </a:br>
            <a:r>
              <a:rPr lang="ru-RU" sz="2000" b="1" dirty="0" smtClean="0"/>
              <a:t> </a:t>
            </a:r>
            <a:r>
              <a:rPr lang="ru-RU" sz="2000" dirty="0" smtClean="0"/>
              <a:t/>
            </a:r>
            <a:br>
              <a:rPr lang="ru-RU" sz="2000" dirty="0" smtClean="0"/>
            </a:br>
            <a:r>
              <a:rPr lang="ru-RU" sz="2000" b="1" dirty="0" smtClean="0"/>
              <a:t>Дороги автомобильные и аэродромы</a:t>
            </a:r>
            <a:r>
              <a:rPr lang="ru-RU" sz="2000" dirty="0" smtClean="0"/>
              <a:t/>
            </a:r>
            <a:br>
              <a:rPr lang="ru-RU" sz="2000" dirty="0" smtClean="0"/>
            </a:br>
            <a:r>
              <a:rPr lang="ru-RU" sz="2000" b="1" dirty="0" smtClean="0"/>
              <a:t>Методы измерений неровностей оснований и покрытий</a:t>
            </a:r>
            <a:endParaRPr lang="ru-RU" sz="2000" dirty="0"/>
          </a:p>
        </p:txBody>
      </p:sp>
      <p:sp>
        <p:nvSpPr>
          <p:cNvPr id="19" name="Скругленный прямоугольник 18"/>
          <p:cNvSpPr/>
          <p:nvPr/>
        </p:nvSpPr>
        <p:spPr>
          <a:xfrm>
            <a:off x="4786314" y="3214686"/>
            <a:ext cx="4143404" cy="150019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fontAlgn="base"/>
            <a:r>
              <a:rPr lang="ru-RU" sz="2000" b="1" dirty="0" smtClean="0"/>
              <a:t>ПР РК 218-03-2016</a:t>
            </a:r>
            <a:endParaRPr lang="ru-RU" sz="2000" dirty="0" smtClean="0"/>
          </a:p>
          <a:p>
            <a:pPr algn="ctr" fontAlgn="base"/>
            <a:endParaRPr lang="ru-RU" sz="2000" b="1" dirty="0" smtClean="0"/>
          </a:p>
          <a:p>
            <a:pPr algn="ctr" fontAlgn="base"/>
            <a:r>
              <a:rPr lang="ru-RU" sz="2000" b="1" dirty="0" smtClean="0"/>
              <a:t>Инструкция</a:t>
            </a:r>
            <a:br>
              <a:rPr lang="ru-RU" sz="2000" b="1" dirty="0" smtClean="0"/>
            </a:br>
            <a:r>
              <a:rPr lang="ru-RU" sz="2000" b="1" dirty="0" smtClean="0"/>
              <a:t>по оценке ровности дорожных покрытий </a:t>
            </a:r>
            <a:endParaRPr lang="ru-RU" sz="2000" dirty="0">
              <a:solidFill>
                <a:srgbClr val="002060"/>
              </a:solidFill>
            </a:endParaRPr>
          </a:p>
        </p:txBody>
      </p:sp>
      <p:sp>
        <p:nvSpPr>
          <p:cNvPr id="21" name="Скругленный прямоугольник 20"/>
          <p:cNvSpPr/>
          <p:nvPr/>
        </p:nvSpPr>
        <p:spPr>
          <a:xfrm>
            <a:off x="4786314" y="5000636"/>
            <a:ext cx="4143404" cy="150019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b="1" dirty="0" smtClean="0"/>
              <a:t>ПР РК 218-29-2016</a:t>
            </a:r>
          </a:p>
          <a:p>
            <a:pPr algn="ctr"/>
            <a:r>
              <a:rPr lang="ru-RU" sz="2000" dirty="0" smtClean="0"/>
              <a:t/>
            </a:r>
            <a:br>
              <a:rPr lang="ru-RU" sz="2000" dirty="0" smtClean="0"/>
            </a:br>
            <a:r>
              <a:rPr lang="ru-RU" sz="2000" b="1" dirty="0" smtClean="0"/>
              <a:t>Технические правила ремонта и содержания автомобильных дорог</a:t>
            </a:r>
            <a:endParaRPr lang="ru-RU" sz="2000" dirty="0">
              <a:solidFill>
                <a:srgbClr val="00206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357158" y="2714620"/>
            <a:ext cx="8286808"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ctr" defTabSz="914400" rtl="0" eaLnBrk="1" fontAlgn="base" latinLnBrk="0" hangingPunct="1">
              <a:lnSpc>
                <a:spcPct val="100000"/>
              </a:lnSpc>
              <a:spcBef>
                <a:spcPct val="0"/>
              </a:spcBef>
              <a:spcAft>
                <a:spcPct val="0"/>
              </a:spcAft>
              <a:buClrTx/>
              <a:buSzTx/>
              <a:buFontTx/>
              <a:buNone/>
              <a:tabLst/>
            </a:pPr>
            <a:r>
              <a:rPr kumimoji="0" lang="ru-RU" sz="4400" b="0"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СПАСИБО ЗА ВНИМАНИЕ!</a:t>
            </a:r>
            <a:endParaRPr kumimoji="0" lang="ru-RU" sz="4400" b="0" i="0" u="none" strike="noStrike" cap="none" normalizeH="0" baseline="0" dirty="0" smtClean="0">
              <a:ln>
                <a:noFill/>
              </a:ln>
              <a:solidFill>
                <a:srgbClr val="FFFF00"/>
              </a:solidFill>
              <a:effectLst/>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TotalTime>
  <Words>441</Words>
  <Application>Microsoft Office PowerPoint</Application>
  <PresentationFormat>Экран (4:3)</PresentationFormat>
  <Paragraphs>63</Paragraphs>
  <Slides>10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10</vt:i4>
      </vt:variant>
    </vt:vector>
  </HeadingPairs>
  <TitlesOfParts>
    <vt:vector size="14" baseType="lpstr">
      <vt:lpstr>Arial</vt:lpstr>
      <vt:lpstr>Times New Roman</vt:lpstr>
      <vt:lpstr>Wingdings 2</vt:lpstr>
      <vt:lpstr>Техническая</vt:lpstr>
      <vt:lpstr>«Определение и оценка ровности дорожного покрытия» </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«Снег. Современные методы снегозащиты автомобильных дорог» </dc:title>
  <dc:creator>Ноут</dc:creator>
  <cp:lastModifiedBy>RePack by Diakov</cp:lastModifiedBy>
  <cp:revision>30</cp:revision>
  <dcterms:created xsi:type="dcterms:W3CDTF">2018-09-24T16:01:05Z</dcterms:created>
  <dcterms:modified xsi:type="dcterms:W3CDTF">2021-01-21T13:28:29Z</dcterms:modified>
</cp:coreProperties>
</file>